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47" r:id="rId1"/>
    <p:sldMasterId id="2147483787" r:id="rId2"/>
    <p:sldMasterId id="2147483928" r:id="rId3"/>
  </p:sldMasterIdLst>
  <p:notesMasterIdLst>
    <p:notesMasterId r:id="rId18"/>
  </p:notesMasterIdLst>
  <p:handoutMasterIdLst>
    <p:handoutMasterId r:id="rId19"/>
  </p:handoutMasterIdLst>
  <p:sldIdLst>
    <p:sldId id="286" r:id="rId4"/>
    <p:sldId id="411" r:id="rId5"/>
    <p:sldId id="323" r:id="rId6"/>
    <p:sldId id="354" r:id="rId7"/>
    <p:sldId id="412" r:id="rId8"/>
    <p:sldId id="415" r:id="rId9"/>
    <p:sldId id="414" r:id="rId10"/>
    <p:sldId id="416" r:id="rId11"/>
    <p:sldId id="417" r:id="rId12"/>
    <p:sldId id="418" r:id="rId13"/>
    <p:sldId id="420" r:id="rId14"/>
    <p:sldId id="421" r:id="rId15"/>
    <p:sldId id="422" r:id="rId16"/>
    <p:sldId id="423" r:id="rId17"/>
  </p:sldIdLst>
  <p:sldSz cx="10058400" cy="7772400"/>
  <p:notesSz cx="7023100" cy="9309100"/>
  <p:defaultTextStyle>
    <a:defPPr>
      <a:defRPr lang="en-US"/>
    </a:defPPr>
    <a:lvl1pPr algn="l" defTabSz="451693" rtl="0" fontAlgn="base">
      <a:spcBef>
        <a:spcPct val="0"/>
      </a:spcBef>
      <a:spcAft>
        <a:spcPct val="0"/>
      </a:spcAft>
      <a:defRPr sz="2100" kern="1200">
        <a:solidFill>
          <a:schemeClr val="tx1"/>
        </a:solidFill>
        <a:latin typeface="Morningstar 1 Light" charset="0"/>
        <a:ea typeface="ＭＳ Ｐゴシック" charset="0"/>
        <a:cs typeface="ＭＳ Ｐゴシック" charset="0"/>
      </a:defRPr>
    </a:lvl1pPr>
    <a:lvl2pPr marL="451693" indent="-45171" algn="l" defTabSz="451693" rtl="0" fontAlgn="base">
      <a:spcBef>
        <a:spcPct val="0"/>
      </a:spcBef>
      <a:spcAft>
        <a:spcPct val="0"/>
      </a:spcAft>
      <a:defRPr sz="2100" kern="1200">
        <a:solidFill>
          <a:schemeClr val="tx1"/>
        </a:solidFill>
        <a:latin typeface="Morningstar 1 Light" charset="0"/>
        <a:ea typeface="ＭＳ Ｐゴシック" charset="0"/>
        <a:cs typeface="ＭＳ Ｐゴシック" charset="0"/>
      </a:defRPr>
    </a:lvl2pPr>
    <a:lvl3pPr marL="904792" indent="-91761" algn="l" defTabSz="451693" rtl="0" fontAlgn="base">
      <a:spcBef>
        <a:spcPct val="0"/>
      </a:spcBef>
      <a:spcAft>
        <a:spcPct val="0"/>
      </a:spcAft>
      <a:defRPr sz="2100" kern="1200">
        <a:solidFill>
          <a:schemeClr val="tx1"/>
        </a:solidFill>
        <a:latin typeface="Morningstar 1 Light" charset="0"/>
        <a:ea typeface="ＭＳ Ｐゴシック" charset="0"/>
        <a:cs typeface="ＭＳ Ｐゴシック" charset="0"/>
      </a:defRPr>
    </a:lvl3pPr>
    <a:lvl4pPr marL="1357894" indent="-138329" algn="l" defTabSz="451693" rtl="0" fontAlgn="base">
      <a:spcBef>
        <a:spcPct val="0"/>
      </a:spcBef>
      <a:spcAft>
        <a:spcPct val="0"/>
      </a:spcAft>
      <a:defRPr sz="2100" kern="1200">
        <a:solidFill>
          <a:schemeClr val="tx1"/>
        </a:solidFill>
        <a:latin typeface="Morningstar 1 Light" charset="0"/>
        <a:ea typeface="ＭＳ Ｐゴシック" charset="0"/>
        <a:cs typeface="ＭＳ Ｐゴシック" charset="0"/>
      </a:defRPr>
    </a:lvl4pPr>
    <a:lvl5pPr marL="1810996" indent="-184914" algn="l" defTabSz="451693" rtl="0" fontAlgn="base">
      <a:spcBef>
        <a:spcPct val="0"/>
      </a:spcBef>
      <a:spcAft>
        <a:spcPct val="0"/>
      </a:spcAft>
      <a:defRPr sz="2100" kern="1200">
        <a:solidFill>
          <a:schemeClr val="tx1"/>
        </a:solidFill>
        <a:latin typeface="Morningstar 1 Light" charset="0"/>
        <a:ea typeface="ＭＳ Ｐゴシック" charset="0"/>
        <a:cs typeface="ＭＳ Ｐゴシック" charset="0"/>
      </a:defRPr>
    </a:lvl5pPr>
    <a:lvl6pPr marL="2032608" algn="l" defTabSz="406519" rtl="0" eaLnBrk="1" latinLnBrk="0" hangingPunct="1">
      <a:defRPr sz="2100" kern="1200">
        <a:solidFill>
          <a:schemeClr val="tx1"/>
        </a:solidFill>
        <a:latin typeface="Morningstar 1 Light" charset="0"/>
        <a:ea typeface="ＭＳ Ｐゴシック" charset="0"/>
        <a:cs typeface="ＭＳ Ｐゴシック" charset="0"/>
      </a:defRPr>
    </a:lvl6pPr>
    <a:lvl7pPr marL="2439132" algn="l" defTabSz="406519" rtl="0" eaLnBrk="1" latinLnBrk="0" hangingPunct="1">
      <a:defRPr sz="2100" kern="1200">
        <a:solidFill>
          <a:schemeClr val="tx1"/>
        </a:solidFill>
        <a:latin typeface="Morningstar 1 Light" charset="0"/>
        <a:ea typeface="ＭＳ Ｐゴシック" charset="0"/>
        <a:cs typeface="ＭＳ Ｐゴシック" charset="0"/>
      </a:defRPr>
    </a:lvl7pPr>
    <a:lvl8pPr marL="2845656" algn="l" defTabSz="406519" rtl="0" eaLnBrk="1" latinLnBrk="0" hangingPunct="1">
      <a:defRPr sz="2100" kern="1200">
        <a:solidFill>
          <a:schemeClr val="tx1"/>
        </a:solidFill>
        <a:latin typeface="Morningstar 1 Light" charset="0"/>
        <a:ea typeface="ＭＳ Ｐゴシック" charset="0"/>
        <a:cs typeface="ＭＳ Ｐゴシック" charset="0"/>
      </a:defRPr>
    </a:lvl8pPr>
    <a:lvl9pPr marL="3252178" algn="l" defTabSz="406519" rtl="0" eaLnBrk="1" latinLnBrk="0" hangingPunct="1">
      <a:defRPr sz="2100" kern="1200">
        <a:solidFill>
          <a:schemeClr val="tx1"/>
        </a:solidFill>
        <a:latin typeface="Morningstar 1 Light" charset="0"/>
        <a:ea typeface="ＭＳ Ｐゴシック" charset="0"/>
        <a:cs typeface="ＭＳ Ｐゴシック" charset="0"/>
      </a:defRPr>
    </a:lvl9pPr>
  </p:defaultTextStyle>
  <p:extLst>
    <p:ext uri="{521415D9-36F7-43E2-AB2F-B90AF26B5E84}">
      <p14:sectionLst xmlns:p14="http://schemas.microsoft.com/office/powerpoint/2010/main">
        <p14:section name="Default Section" id="{FBBE7708-D8D3-4CE6-82DE-DB21DE7647F4}">
          <p14:sldIdLst>
            <p14:sldId id="286"/>
            <p14:sldId id="411"/>
            <p14:sldId id="323"/>
            <p14:sldId id="354"/>
            <p14:sldId id="412"/>
            <p14:sldId id="415"/>
            <p14:sldId id="414"/>
            <p14:sldId id="416"/>
            <p14:sldId id="417"/>
            <p14:sldId id="418"/>
            <p14:sldId id="420"/>
            <p14:sldId id="421"/>
            <p14:sldId id="422"/>
            <p14:sldId id="423"/>
          </p14:sldIdLst>
        </p14:section>
      </p14:sectionLst>
    </p:ext>
    <p:ext uri="{EFAFB233-063F-42B5-8137-9DF3F51BA10A}">
      <p15:sldGuideLst xmlns:p15="http://schemas.microsoft.com/office/powerpoint/2012/main">
        <p15:guide id="1" orient="horz" pos="2448">
          <p15:clr>
            <a:srgbClr val="A4A3A4"/>
          </p15:clr>
        </p15:guide>
        <p15:guide id="2" pos="316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1556" autoAdjust="0"/>
  </p:normalViewPr>
  <p:slideViewPr>
    <p:cSldViewPr>
      <p:cViewPr>
        <p:scale>
          <a:sx n="110" d="100"/>
          <a:sy n="110" d="100"/>
        </p:scale>
        <p:origin x="1368" y="112"/>
      </p:cViewPr>
      <p:guideLst>
        <p:guide orient="horz" pos="2448"/>
        <p:guide pos="3168"/>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notesMaster" Target="notesMasters/notesMaster1.xml"/><Relationship Id="rId3" Type="http://schemas.openxmlformats.org/officeDocument/2006/relationships/slideMaster" Target="slideMasters/slideMaster3.xml"/><Relationship Id="rId21" Type="http://schemas.openxmlformats.org/officeDocument/2006/relationships/viewProps" Target="view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tableStyles" Target="tableStyles.xml"/><Relationship Id="rId10" Type="http://schemas.openxmlformats.org/officeDocument/2006/relationships/slide" Target="slides/slide7.xml"/><Relationship Id="rId19" Type="http://schemas.openxmlformats.org/officeDocument/2006/relationships/handoutMaster" Target="handoutMasters/handoutMaster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043343" cy="465455"/>
          </a:xfrm>
          <a:prstGeom prst="rect">
            <a:avLst/>
          </a:prstGeom>
        </p:spPr>
        <p:txBody>
          <a:bodyPr vert="horz" lIns="90196" tIns="45098" rIns="90196" bIns="45098" rtlCol="0"/>
          <a:lstStyle>
            <a:lvl1pPr algn="l">
              <a:defRPr sz="1200"/>
            </a:lvl1pPr>
          </a:lstStyle>
          <a:p>
            <a:endParaRPr lang="en-US"/>
          </a:p>
        </p:txBody>
      </p:sp>
      <p:sp>
        <p:nvSpPr>
          <p:cNvPr id="3" name="Date Placeholder 2"/>
          <p:cNvSpPr>
            <a:spLocks noGrp="1"/>
          </p:cNvSpPr>
          <p:nvPr>
            <p:ph type="dt" sz="quarter" idx="1"/>
          </p:nvPr>
        </p:nvSpPr>
        <p:spPr>
          <a:xfrm>
            <a:off x="3978132" y="1"/>
            <a:ext cx="3043343" cy="465455"/>
          </a:xfrm>
          <a:prstGeom prst="rect">
            <a:avLst/>
          </a:prstGeom>
        </p:spPr>
        <p:txBody>
          <a:bodyPr vert="horz" lIns="90196" tIns="45098" rIns="90196" bIns="45098" rtlCol="0"/>
          <a:lstStyle>
            <a:lvl1pPr algn="r">
              <a:defRPr sz="1200"/>
            </a:lvl1pPr>
          </a:lstStyle>
          <a:p>
            <a:fld id="{B3F35F29-ABD2-47B1-B6A8-23F3EC2222F8}" type="datetimeFigureOut">
              <a:rPr lang="en-US" smtClean="0"/>
              <a:t>7/23/19</a:t>
            </a:fld>
            <a:endParaRPr lang="en-US"/>
          </a:p>
        </p:txBody>
      </p:sp>
      <p:sp>
        <p:nvSpPr>
          <p:cNvPr id="4" name="Footer Placeholder 3"/>
          <p:cNvSpPr>
            <a:spLocks noGrp="1"/>
          </p:cNvSpPr>
          <p:nvPr>
            <p:ph type="ftr" sz="quarter" idx="2"/>
          </p:nvPr>
        </p:nvSpPr>
        <p:spPr>
          <a:xfrm>
            <a:off x="0" y="8842030"/>
            <a:ext cx="3043343" cy="465455"/>
          </a:xfrm>
          <a:prstGeom prst="rect">
            <a:avLst/>
          </a:prstGeom>
        </p:spPr>
        <p:txBody>
          <a:bodyPr vert="horz" lIns="90196" tIns="45098" rIns="90196" bIns="45098" rtlCol="0" anchor="b"/>
          <a:lstStyle>
            <a:lvl1pPr algn="l">
              <a:defRPr sz="1200"/>
            </a:lvl1pPr>
          </a:lstStyle>
          <a:p>
            <a:endParaRPr lang="en-US"/>
          </a:p>
        </p:txBody>
      </p:sp>
      <p:sp>
        <p:nvSpPr>
          <p:cNvPr id="5" name="Slide Number Placeholder 4"/>
          <p:cNvSpPr>
            <a:spLocks noGrp="1"/>
          </p:cNvSpPr>
          <p:nvPr>
            <p:ph type="sldNum" sz="quarter" idx="3"/>
          </p:nvPr>
        </p:nvSpPr>
        <p:spPr>
          <a:xfrm>
            <a:off x="3978132" y="8842030"/>
            <a:ext cx="3043343" cy="465455"/>
          </a:xfrm>
          <a:prstGeom prst="rect">
            <a:avLst/>
          </a:prstGeom>
        </p:spPr>
        <p:txBody>
          <a:bodyPr vert="horz" lIns="90196" tIns="45098" rIns="90196" bIns="45098" rtlCol="0" anchor="b"/>
          <a:lstStyle>
            <a:lvl1pPr algn="r">
              <a:defRPr sz="1200"/>
            </a:lvl1pPr>
          </a:lstStyle>
          <a:p>
            <a:fld id="{3ED99161-C837-4CF8-AED7-D25A0B3ED67F}" type="slidenum">
              <a:rPr lang="en-US" smtClean="0"/>
              <a:t>‹#›</a:t>
            </a:fld>
            <a:endParaRPr lang="en-US"/>
          </a:p>
        </p:txBody>
      </p:sp>
    </p:spTree>
    <p:extLst>
      <p:ext uri="{BB962C8B-B14F-4D97-AF65-F5344CB8AC3E}">
        <p14:creationId xmlns:p14="http://schemas.microsoft.com/office/powerpoint/2010/main" val="125808595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043343" cy="465455"/>
          </a:xfrm>
          <a:prstGeom prst="rect">
            <a:avLst/>
          </a:prstGeom>
        </p:spPr>
        <p:txBody>
          <a:bodyPr vert="horz" lIns="90196" tIns="45098" rIns="90196" bIns="45098" rtlCol="0"/>
          <a:lstStyle>
            <a:lvl1pPr algn="l">
              <a:defRPr sz="1200"/>
            </a:lvl1pPr>
          </a:lstStyle>
          <a:p>
            <a:endParaRPr lang="en-US"/>
          </a:p>
        </p:txBody>
      </p:sp>
      <p:sp>
        <p:nvSpPr>
          <p:cNvPr id="3" name="Date Placeholder 2"/>
          <p:cNvSpPr>
            <a:spLocks noGrp="1"/>
          </p:cNvSpPr>
          <p:nvPr>
            <p:ph type="dt" idx="1"/>
          </p:nvPr>
        </p:nvSpPr>
        <p:spPr>
          <a:xfrm>
            <a:off x="3978132" y="1"/>
            <a:ext cx="3043343" cy="465455"/>
          </a:xfrm>
          <a:prstGeom prst="rect">
            <a:avLst/>
          </a:prstGeom>
        </p:spPr>
        <p:txBody>
          <a:bodyPr vert="horz" lIns="90196" tIns="45098" rIns="90196" bIns="45098" rtlCol="0"/>
          <a:lstStyle>
            <a:lvl1pPr algn="r">
              <a:defRPr sz="1200"/>
            </a:lvl1pPr>
          </a:lstStyle>
          <a:p>
            <a:fld id="{A023CE8E-1847-42EA-A963-C17E159D3AE3}" type="datetimeFigureOut">
              <a:rPr lang="en-US" smtClean="0"/>
              <a:t>7/23/19</a:t>
            </a:fld>
            <a:endParaRPr lang="en-US"/>
          </a:p>
        </p:txBody>
      </p:sp>
      <p:sp>
        <p:nvSpPr>
          <p:cNvPr id="4" name="Slide Image Placeholder 3"/>
          <p:cNvSpPr>
            <a:spLocks noGrp="1" noRot="1" noChangeAspect="1"/>
          </p:cNvSpPr>
          <p:nvPr>
            <p:ph type="sldImg" idx="2"/>
          </p:nvPr>
        </p:nvSpPr>
        <p:spPr>
          <a:xfrm>
            <a:off x="1250950" y="696913"/>
            <a:ext cx="4521200" cy="3494087"/>
          </a:xfrm>
          <a:prstGeom prst="rect">
            <a:avLst/>
          </a:prstGeom>
          <a:noFill/>
          <a:ln w="12700">
            <a:solidFill>
              <a:prstClr val="black"/>
            </a:solidFill>
          </a:ln>
        </p:spPr>
        <p:txBody>
          <a:bodyPr vert="horz" lIns="90196" tIns="45098" rIns="90196" bIns="45098" rtlCol="0" anchor="ctr"/>
          <a:lstStyle/>
          <a:p>
            <a:endParaRPr lang="en-US"/>
          </a:p>
        </p:txBody>
      </p:sp>
      <p:sp>
        <p:nvSpPr>
          <p:cNvPr id="5" name="Notes Placeholder 4"/>
          <p:cNvSpPr>
            <a:spLocks noGrp="1"/>
          </p:cNvSpPr>
          <p:nvPr>
            <p:ph type="body" sz="quarter" idx="3"/>
          </p:nvPr>
        </p:nvSpPr>
        <p:spPr>
          <a:xfrm>
            <a:off x="702310" y="4421823"/>
            <a:ext cx="5618480" cy="4189095"/>
          </a:xfrm>
          <a:prstGeom prst="rect">
            <a:avLst/>
          </a:prstGeom>
        </p:spPr>
        <p:txBody>
          <a:bodyPr vert="horz" lIns="90196" tIns="45098" rIns="90196" bIns="45098"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42030"/>
            <a:ext cx="3043343" cy="465455"/>
          </a:xfrm>
          <a:prstGeom prst="rect">
            <a:avLst/>
          </a:prstGeom>
        </p:spPr>
        <p:txBody>
          <a:bodyPr vert="horz" lIns="90196" tIns="45098" rIns="90196" bIns="45098" rtlCol="0" anchor="b"/>
          <a:lstStyle>
            <a:lvl1pPr algn="l">
              <a:defRPr sz="1200"/>
            </a:lvl1pPr>
          </a:lstStyle>
          <a:p>
            <a:endParaRPr lang="en-US"/>
          </a:p>
        </p:txBody>
      </p:sp>
      <p:sp>
        <p:nvSpPr>
          <p:cNvPr id="7" name="Slide Number Placeholder 6"/>
          <p:cNvSpPr>
            <a:spLocks noGrp="1"/>
          </p:cNvSpPr>
          <p:nvPr>
            <p:ph type="sldNum" sz="quarter" idx="5"/>
          </p:nvPr>
        </p:nvSpPr>
        <p:spPr>
          <a:xfrm>
            <a:off x="3978132" y="8842030"/>
            <a:ext cx="3043343" cy="465455"/>
          </a:xfrm>
          <a:prstGeom prst="rect">
            <a:avLst/>
          </a:prstGeom>
        </p:spPr>
        <p:txBody>
          <a:bodyPr vert="horz" lIns="90196" tIns="45098" rIns="90196" bIns="45098" rtlCol="0" anchor="b"/>
          <a:lstStyle>
            <a:lvl1pPr algn="r">
              <a:defRPr sz="1200"/>
            </a:lvl1pPr>
          </a:lstStyle>
          <a:p>
            <a:fld id="{9BFB4DA2-50AC-4B6E-A053-874D657F1B8E}" type="slidenum">
              <a:rPr lang="en-US" smtClean="0"/>
              <a:t>‹#›</a:t>
            </a:fld>
            <a:endParaRPr lang="en-US"/>
          </a:p>
        </p:txBody>
      </p:sp>
    </p:spTree>
    <p:extLst>
      <p:ext uri="{BB962C8B-B14F-4D97-AF65-F5344CB8AC3E}">
        <p14:creationId xmlns:p14="http://schemas.microsoft.com/office/powerpoint/2010/main" val="2056472065"/>
      </p:ext>
    </p:extLst>
  </p:cSld>
  <p:clrMap bg1="lt1" tx1="dk1" bg2="lt2" tx2="dk2" accent1="accent1" accent2="accent2" accent3="accent3" accent4="accent4" accent5="accent5" accent6="accent6" hlink="hlink" folHlink="folHlink"/>
  <p:notesStyle>
    <a:lvl1pPr marL="0" algn="l" defTabSz="910767" rtl="0" eaLnBrk="1" latinLnBrk="0" hangingPunct="1">
      <a:defRPr sz="1200" kern="1200">
        <a:solidFill>
          <a:schemeClr val="tx1"/>
        </a:solidFill>
        <a:latin typeface="+mn-lt"/>
        <a:ea typeface="+mn-ea"/>
        <a:cs typeface="+mn-cs"/>
      </a:defRPr>
    </a:lvl1pPr>
    <a:lvl2pPr marL="455382" algn="l" defTabSz="910767" rtl="0" eaLnBrk="1" latinLnBrk="0" hangingPunct="1">
      <a:defRPr sz="1200" kern="1200">
        <a:solidFill>
          <a:schemeClr val="tx1"/>
        </a:solidFill>
        <a:latin typeface="+mn-lt"/>
        <a:ea typeface="+mn-ea"/>
        <a:cs typeface="+mn-cs"/>
      </a:defRPr>
    </a:lvl2pPr>
    <a:lvl3pPr marL="910767" algn="l" defTabSz="910767" rtl="0" eaLnBrk="1" latinLnBrk="0" hangingPunct="1">
      <a:defRPr sz="1200" kern="1200">
        <a:solidFill>
          <a:schemeClr val="tx1"/>
        </a:solidFill>
        <a:latin typeface="+mn-lt"/>
        <a:ea typeface="+mn-ea"/>
        <a:cs typeface="+mn-cs"/>
      </a:defRPr>
    </a:lvl3pPr>
    <a:lvl4pPr marL="1366156" algn="l" defTabSz="910767" rtl="0" eaLnBrk="1" latinLnBrk="0" hangingPunct="1">
      <a:defRPr sz="1200" kern="1200">
        <a:solidFill>
          <a:schemeClr val="tx1"/>
        </a:solidFill>
        <a:latin typeface="+mn-lt"/>
        <a:ea typeface="+mn-ea"/>
        <a:cs typeface="+mn-cs"/>
      </a:defRPr>
    </a:lvl4pPr>
    <a:lvl5pPr marL="1821539" algn="l" defTabSz="910767" rtl="0" eaLnBrk="1" latinLnBrk="0" hangingPunct="1">
      <a:defRPr sz="1200" kern="1200">
        <a:solidFill>
          <a:schemeClr val="tx1"/>
        </a:solidFill>
        <a:latin typeface="+mn-lt"/>
        <a:ea typeface="+mn-ea"/>
        <a:cs typeface="+mn-cs"/>
      </a:defRPr>
    </a:lvl5pPr>
    <a:lvl6pPr marL="2276932" algn="l" defTabSz="910767" rtl="0" eaLnBrk="1" latinLnBrk="0" hangingPunct="1">
      <a:defRPr sz="1200" kern="1200">
        <a:solidFill>
          <a:schemeClr val="tx1"/>
        </a:solidFill>
        <a:latin typeface="+mn-lt"/>
        <a:ea typeface="+mn-ea"/>
        <a:cs typeface="+mn-cs"/>
      </a:defRPr>
    </a:lvl6pPr>
    <a:lvl7pPr marL="2732317" algn="l" defTabSz="910767" rtl="0" eaLnBrk="1" latinLnBrk="0" hangingPunct="1">
      <a:defRPr sz="1200" kern="1200">
        <a:solidFill>
          <a:schemeClr val="tx1"/>
        </a:solidFill>
        <a:latin typeface="+mn-lt"/>
        <a:ea typeface="+mn-ea"/>
        <a:cs typeface="+mn-cs"/>
      </a:defRPr>
    </a:lvl7pPr>
    <a:lvl8pPr marL="3187701" algn="l" defTabSz="910767" rtl="0" eaLnBrk="1" latinLnBrk="0" hangingPunct="1">
      <a:defRPr sz="1200" kern="1200">
        <a:solidFill>
          <a:schemeClr val="tx1"/>
        </a:solidFill>
        <a:latin typeface="+mn-lt"/>
        <a:ea typeface="+mn-ea"/>
        <a:cs typeface="+mn-cs"/>
      </a:defRPr>
    </a:lvl8pPr>
    <a:lvl9pPr marL="3643086" algn="l" defTabSz="910767"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BFB4DA2-50AC-4B6E-A053-874D657F1B8E}" type="slidenum">
              <a:rPr lang="en-US" smtClean="0"/>
              <a:t>1</a:t>
            </a:fld>
            <a:endParaRPr lang="en-US"/>
          </a:p>
        </p:txBody>
      </p:sp>
    </p:spTree>
    <p:extLst>
      <p:ext uri="{BB962C8B-B14F-4D97-AF65-F5344CB8AC3E}">
        <p14:creationId xmlns:p14="http://schemas.microsoft.com/office/powerpoint/2010/main" val="27073106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0767" rtl="0" eaLnBrk="1" fontAlgn="auto" latinLnBrk="0" hangingPunct="1">
              <a:lnSpc>
                <a:spcPct val="100000"/>
              </a:lnSpc>
              <a:spcBef>
                <a:spcPts val="0"/>
              </a:spcBef>
              <a:spcAft>
                <a:spcPts val="0"/>
              </a:spcAft>
              <a:buClrTx/>
              <a:buSzTx/>
              <a:buFontTx/>
              <a:buNone/>
              <a:tabLst/>
              <a:defRPr/>
            </a:pPr>
            <a:endParaRPr lang="fr-FR" baseline="0" dirty="0"/>
          </a:p>
        </p:txBody>
      </p:sp>
      <p:sp>
        <p:nvSpPr>
          <p:cNvPr id="4" name="Slide Number Placeholder 3"/>
          <p:cNvSpPr>
            <a:spLocks noGrp="1"/>
          </p:cNvSpPr>
          <p:nvPr>
            <p:ph type="sldNum" sz="quarter" idx="10"/>
          </p:nvPr>
        </p:nvSpPr>
        <p:spPr/>
        <p:txBody>
          <a:bodyPr/>
          <a:lstStyle/>
          <a:p>
            <a:fld id="{9BFB4DA2-50AC-4B6E-A053-874D657F1B8E}" type="slidenum">
              <a:rPr lang="en-US" smtClean="0"/>
              <a:t>10</a:t>
            </a:fld>
            <a:endParaRPr lang="en-US"/>
          </a:p>
        </p:txBody>
      </p:sp>
    </p:spTree>
    <p:extLst>
      <p:ext uri="{BB962C8B-B14F-4D97-AF65-F5344CB8AC3E}">
        <p14:creationId xmlns:p14="http://schemas.microsoft.com/office/powerpoint/2010/main" val="966993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0767" rtl="0" eaLnBrk="1" fontAlgn="auto" latinLnBrk="0" hangingPunct="1">
              <a:lnSpc>
                <a:spcPct val="100000"/>
              </a:lnSpc>
              <a:spcBef>
                <a:spcPts val="0"/>
              </a:spcBef>
              <a:spcAft>
                <a:spcPts val="0"/>
              </a:spcAft>
              <a:buClrTx/>
              <a:buSzTx/>
              <a:buFontTx/>
              <a:buNone/>
              <a:tabLst/>
              <a:defRPr/>
            </a:pPr>
            <a:endParaRPr lang="fr-FR" baseline="0" dirty="0"/>
          </a:p>
        </p:txBody>
      </p:sp>
      <p:sp>
        <p:nvSpPr>
          <p:cNvPr id="4" name="Slide Number Placeholder 3"/>
          <p:cNvSpPr>
            <a:spLocks noGrp="1"/>
          </p:cNvSpPr>
          <p:nvPr>
            <p:ph type="sldNum" sz="quarter" idx="10"/>
          </p:nvPr>
        </p:nvSpPr>
        <p:spPr/>
        <p:txBody>
          <a:bodyPr/>
          <a:lstStyle/>
          <a:p>
            <a:fld id="{9BFB4DA2-50AC-4B6E-A053-874D657F1B8E}" type="slidenum">
              <a:rPr lang="en-US" smtClean="0"/>
              <a:t>11</a:t>
            </a:fld>
            <a:endParaRPr lang="en-US"/>
          </a:p>
        </p:txBody>
      </p:sp>
    </p:spTree>
    <p:extLst>
      <p:ext uri="{BB962C8B-B14F-4D97-AF65-F5344CB8AC3E}">
        <p14:creationId xmlns:p14="http://schemas.microsoft.com/office/powerpoint/2010/main" val="11481010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0767" rtl="0" eaLnBrk="1" fontAlgn="auto" latinLnBrk="0" hangingPunct="1">
              <a:lnSpc>
                <a:spcPct val="100000"/>
              </a:lnSpc>
              <a:spcBef>
                <a:spcPts val="0"/>
              </a:spcBef>
              <a:spcAft>
                <a:spcPts val="0"/>
              </a:spcAft>
              <a:buClrTx/>
              <a:buSzTx/>
              <a:buFontTx/>
              <a:buNone/>
              <a:tabLst/>
              <a:defRPr/>
            </a:pPr>
            <a:endParaRPr lang="fr-FR" baseline="0" dirty="0"/>
          </a:p>
        </p:txBody>
      </p:sp>
      <p:sp>
        <p:nvSpPr>
          <p:cNvPr id="4" name="Slide Number Placeholder 3"/>
          <p:cNvSpPr>
            <a:spLocks noGrp="1"/>
          </p:cNvSpPr>
          <p:nvPr>
            <p:ph type="sldNum" sz="quarter" idx="10"/>
          </p:nvPr>
        </p:nvSpPr>
        <p:spPr/>
        <p:txBody>
          <a:bodyPr/>
          <a:lstStyle/>
          <a:p>
            <a:fld id="{9BFB4DA2-50AC-4B6E-A053-874D657F1B8E}" type="slidenum">
              <a:rPr lang="en-US" smtClean="0"/>
              <a:t>12</a:t>
            </a:fld>
            <a:endParaRPr lang="en-US"/>
          </a:p>
        </p:txBody>
      </p:sp>
    </p:spTree>
    <p:extLst>
      <p:ext uri="{BB962C8B-B14F-4D97-AF65-F5344CB8AC3E}">
        <p14:creationId xmlns:p14="http://schemas.microsoft.com/office/powerpoint/2010/main" val="13811457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0767" rtl="0" eaLnBrk="1" fontAlgn="auto" latinLnBrk="0" hangingPunct="1">
              <a:lnSpc>
                <a:spcPct val="100000"/>
              </a:lnSpc>
              <a:spcBef>
                <a:spcPts val="0"/>
              </a:spcBef>
              <a:spcAft>
                <a:spcPts val="0"/>
              </a:spcAft>
              <a:buClrTx/>
              <a:buSzTx/>
              <a:buFontTx/>
              <a:buNone/>
              <a:tabLst/>
              <a:defRPr/>
            </a:pPr>
            <a:endParaRPr lang="fr-FR" baseline="0" dirty="0"/>
          </a:p>
        </p:txBody>
      </p:sp>
      <p:sp>
        <p:nvSpPr>
          <p:cNvPr id="4" name="Slide Number Placeholder 3"/>
          <p:cNvSpPr>
            <a:spLocks noGrp="1"/>
          </p:cNvSpPr>
          <p:nvPr>
            <p:ph type="sldNum" sz="quarter" idx="10"/>
          </p:nvPr>
        </p:nvSpPr>
        <p:spPr/>
        <p:txBody>
          <a:bodyPr/>
          <a:lstStyle/>
          <a:p>
            <a:fld id="{9BFB4DA2-50AC-4B6E-A053-874D657F1B8E}" type="slidenum">
              <a:rPr lang="en-US" smtClean="0"/>
              <a:t>13</a:t>
            </a:fld>
            <a:endParaRPr lang="en-US"/>
          </a:p>
        </p:txBody>
      </p:sp>
    </p:spTree>
    <p:extLst>
      <p:ext uri="{BB962C8B-B14F-4D97-AF65-F5344CB8AC3E}">
        <p14:creationId xmlns:p14="http://schemas.microsoft.com/office/powerpoint/2010/main" val="28609506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0767" rtl="0" eaLnBrk="1" fontAlgn="auto" latinLnBrk="0" hangingPunct="1">
              <a:lnSpc>
                <a:spcPct val="100000"/>
              </a:lnSpc>
              <a:spcBef>
                <a:spcPts val="0"/>
              </a:spcBef>
              <a:spcAft>
                <a:spcPts val="0"/>
              </a:spcAft>
              <a:buClrTx/>
              <a:buSzTx/>
              <a:buFontTx/>
              <a:buNone/>
              <a:tabLst/>
              <a:defRPr/>
            </a:pPr>
            <a:endParaRPr lang="fr-FR" baseline="0" dirty="0"/>
          </a:p>
        </p:txBody>
      </p:sp>
      <p:sp>
        <p:nvSpPr>
          <p:cNvPr id="4" name="Slide Number Placeholder 3"/>
          <p:cNvSpPr>
            <a:spLocks noGrp="1"/>
          </p:cNvSpPr>
          <p:nvPr>
            <p:ph type="sldNum" sz="quarter" idx="10"/>
          </p:nvPr>
        </p:nvSpPr>
        <p:spPr/>
        <p:txBody>
          <a:bodyPr/>
          <a:lstStyle/>
          <a:p>
            <a:fld id="{9BFB4DA2-50AC-4B6E-A053-874D657F1B8E}" type="slidenum">
              <a:rPr lang="en-US" smtClean="0"/>
              <a:t>14</a:t>
            </a:fld>
            <a:endParaRPr lang="en-US"/>
          </a:p>
        </p:txBody>
      </p:sp>
    </p:spTree>
    <p:extLst>
      <p:ext uri="{BB962C8B-B14F-4D97-AF65-F5344CB8AC3E}">
        <p14:creationId xmlns:p14="http://schemas.microsoft.com/office/powerpoint/2010/main" val="7016435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dirty="0">
              <a:ea typeface="ＭＳ Ｐゴシック" charset="0"/>
              <a:cs typeface="ＭＳ Ｐゴシック" charset="0"/>
            </a:endParaRPr>
          </a:p>
        </p:txBody>
      </p:sp>
      <p:sp>
        <p:nvSpPr>
          <p:cNvPr id="4" name="Slide Number Placeholder 3"/>
          <p:cNvSpPr>
            <a:spLocks noGrp="1"/>
          </p:cNvSpPr>
          <p:nvPr>
            <p:ph type="sldNum" sz="quarter" idx="10"/>
          </p:nvPr>
        </p:nvSpPr>
        <p:spPr/>
        <p:txBody>
          <a:bodyPr/>
          <a:lstStyle/>
          <a:p>
            <a:pPr>
              <a:defRPr/>
            </a:pPr>
            <a:fld id="{77097276-EB82-334F-8522-E762D78B0691}" type="slidenum">
              <a:rPr lang="en-US" smtClean="0"/>
              <a:pPr>
                <a:defRPr/>
              </a:pPr>
              <a:t>2</a:t>
            </a:fld>
            <a:endParaRPr lang="en-US"/>
          </a:p>
        </p:txBody>
      </p:sp>
    </p:spTree>
    <p:extLst>
      <p:ext uri="{BB962C8B-B14F-4D97-AF65-F5344CB8AC3E}">
        <p14:creationId xmlns:p14="http://schemas.microsoft.com/office/powerpoint/2010/main" val="27581652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0767" rtl="0" eaLnBrk="1" fontAlgn="auto" latinLnBrk="0" hangingPunct="1">
              <a:lnSpc>
                <a:spcPct val="100000"/>
              </a:lnSpc>
              <a:spcBef>
                <a:spcPts val="0"/>
              </a:spcBef>
              <a:spcAft>
                <a:spcPts val="0"/>
              </a:spcAft>
              <a:buClrTx/>
              <a:buSzTx/>
              <a:buFontTx/>
              <a:buNone/>
              <a:tabLst/>
              <a:defRPr/>
            </a:pPr>
            <a:endParaRPr lang="fr-FR" baseline="0" dirty="0"/>
          </a:p>
        </p:txBody>
      </p:sp>
      <p:sp>
        <p:nvSpPr>
          <p:cNvPr id="4" name="Slide Number Placeholder 3"/>
          <p:cNvSpPr>
            <a:spLocks noGrp="1"/>
          </p:cNvSpPr>
          <p:nvPr>
            <p:ph type="sldNum" sz="quarter" idx="10"/>
          </p:nvPr>
        </p:nvSpPr>
        <p:spPr/>
        <p:txBody>
          <a:bodyPr/>
          <a:lstStyle/>
          <a:p>
            <a:fld id="{9BFB4DA2-50AC-4B6E-A053-874D657F1B8E}" type="slidenum">
              <a:rPr lang="en-US" smtClean="0"/>
              <a:t>3</a:t>
            </a:fld>
            <a:endParaRPr lang="en-US"/>
          </a:p>
        </p:txBody>
      </p:sp>
    </p:spTree>
    <p:extLst>
      <p:ext uri="{BB962C8B-B14F-4D97-AF65-F5344CB8AC3E}">
        <p14:creationId xmlns:p14="http://schemas.microsoft.com/office/powerpoint/2010/main" val="12424627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Slide Image Placeholder 1"/>
          <p:cNvSpPr>
            <a:spLocks noGrp="1" noRot="1" noChangeAspect="1" noTextEdit="1"/>
          </p:cNvSpPr>
          <p:nvPr>
            <p:ph type="sldImg"/>
          </p:nvPr>
        </p:nvSpPr>
        <p:spPr bwMode="auto">
          <a:xfrm>
            <a:off x="1250950" y="696913"/>
            <a:ext cx="4521200" cy="3494087"/>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427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fr-FR" baseline="0" dirty="0"/>
          </a:p>
        </p:txBody>
      </p:sp>
      <p:sp>
        <p:nvSpPr>
          <p:cNvPr id="5427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Calibri" pitchFamily="34" charset="0"/>
                <a:ea typeface="MS PGothic" pitchFamily="34" charset="-128"/>
              </a:defRPr>
            </a:lvl1pPr>
            <a:lvl2pPr marL="732846" indent="-281864" eaLnBrk="0" hangingPunct="0">
              <a:defRPr sz="2000">
                <a:solidFill>
                  <a:schemeClr val="tx1"/>
                </a:solidFill>
                <a:latin typeface="Calibri" pitchFamily="34" charset="0"/>
                <a:ea typeface="MS PGothic" pitchFamily="34" charset="-128"/>
              </a:defRPr>
            </a:lvl2pPr>
            <a:lvl3pPr marL="1127455" indent="-225491" eaLnBrk="0" hangingPunct="0">
              <a:defRPr sz="2000">
                <a:solidFill>
                  <a:schemeClr val="tx1"/>
                </a:solidFill>
                <a:latin typeface="Calibri" pitchFamily="34" charset="0"/>
                <a:ea typeface="MS PGothic" pitchFamily="34" charset="-128"/>
              </a:defRPr>
            </a:lvl3pPr>
            <a:lvl4pPr marL="1578437" indent="-225491" eaLnBrk="0" hangingPunct="0">
              <a:defRPr sz="2000">
                <a:solidFill>
                  <a:schemeClr val="tx1"/>
                </a:solidFill>
                <a:latin typeface="Calibri" pitchFamily="34" charset="0"/>
                <a:ea typeface="MS PGothic" pitchFamily="34" charset="-128"/>
              </a:defRPr>
            </a:lvl4pPr>
            <a:lvl5pPr marL="2029419" indent="-225491" eaLnBrk="0" hangingPunct="0">
              <a:defRPr sz="2000">
                <a:solidFill>
                  <a:schemeClr val="tx1"/>
                </a:solidFill>
                <a:latin typeface="Calibri" pitchFamily="34" charset="0"/>
                <a:ea typeface="MS PGothic" pitchFamily="34" charset="-128"/>
              </a:defRPr>
            </a:lvl5pPr>
            <a:lvl6pPr marL="2480401" indent="-225491" defTabSz="1003749" eaLnBrk="0" fontAlgn="base" hangingPunct="0">
              <a:spcBef>
                <a:spcPct val="0"/>
              </a:spcBef>
              <a:spcAft>
                <a:spcPct val="0"/>
              </a:spcAft>
              <a:defRPr sz="2000">
                <a:solidFill>
                  <a:schemeClr val="tx1"/>
                </a:solidFill>
                <a:latin typeface="Calibri" pitchFamily="34" charset="0"/>
                <a:ea typeface="MS PGothic" pitchFamily="34" charset="-128"/>
              </a:defRPr>
            </a:lvl6pPr>
            <a:lvl7pPr marL="2931384" indent="-225491" defTabSz="1003749" eaLnBrk="0" fontAlgn="base" hangingPunct="0">
              <a:spcBef>
                <a:spcPct val="0"/>
              </a:spcBef>
              <a:spcAft>
                <a:spcPct val="0"/>
              </a:spcAft>
              <a:defRPr sz="2000">
                <a:solidFill>
                  <a:schemeClr val="tx1"/>
                </a:solidFill>
                <a:latin typeface="Calibri" pitchFamily="34" charset="0"/>
                <a:ea typeface="MS PGothic" pitchFamily="34" charset="-128"/>
              </a:defRPr>
            </a:lvl7pPr>
            <a:lvl8pPr marL="3382366" indent="-225491" defTabSz="1003749" eaLnBrk="0" fontAlgn="base" hangingPunct="0">
              <a:spcBef>
                <a:spcPct val="0"/>
              </a:spcBef>
              <a:spcAft>
                <a:spcPct val="0"/>
              </a:spcAft>
              <a:defRPr sz="2000">
                <a:solidFill>
                  <a:schemeClr val="tx1"/>
                </a:solidFill>
                <a:latin typeface="Calibri" pitchFamily="34" charset="0"/>
                <a:ea typeface="MS PGothic" pitchFamily="34" charset="-128"/>
              </a:defRPr>
            </a:lvl8pPr>
            <a:lvl9pPr marL="3833348" indent="-225491" defTabSz="1003749" eaLnBrk="0" fontAlgn="base" hangingPunct="0">
              <a:spcBef>
                <a:spcPct val="0"/>
              </a:spcBef>
              <a:spcAft>
                <a:spcPct val="0"/>
              </a:spcAft>
              <a:defRPr sz="2000">
                <a:solidFill>
                  <a:schemeClr val="tx1"/>
                </a:solidFill>
                <a:latin typeface="Calibri" pitchFamily="34" charset="0"/>
                <a:ea typeface="MS PGothic" pitchFamily="34" charset="-128"/>
              </a:defRPr>
            </a:lvl9pPr>
          </a:lstStyle>
          <a:p>
            <a:pPr eaLnBrk="1" hangingPunct="1"/>
            <a:fld id="{2D8E353D-405E-4CE5-99C0-87F88366B949}" type="slidenum">
              <a:rPr lang="en-US" altLang="en-US" sz="1200">
                <a:solidFill>
                  <a:prstClr val="black"/>
                </a:solidFill>
              </a:rPr>
              <a:pPr eaLnBrk="1" hangingPunct="1"/>
              <a:t>4</a:t>
            </a:fld>
            <a:endParaRPr lang="en-US" altLang="en-US" sz="1200">
              <a:solidFill>
                <a:prstClr val="black"/>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0767" rtl="0" eaLnBrk="1" fontAlgn="auto" latinLnBrk="0" hangingPunct="1">
              <a:lnSpc>
                <a:spcPct val="100000"/>
              </a:lnSpc>
              <a:spcBef>
                <a:spcPts val="0"/>
              </a:spcBef>
              <a:spcAft>
                <a:spcPts val="0"/>
              </a:spcAft>
              <a:buClrTx/>
              <a:buSzTx/>
              <a:buFontTx/>
              <a:buNone/>
              <a:tabLst/>
              <a:defRPr/>
            </a:pPr>
            <a:endParaRPr lang="fr-FR" baseline="0" dirty="0"/>
          </a:p>
        </p:txBody>
      </p:sp>
      <p:sp>
        <p:nvSpPr>
          <p:cNvPr id="4" name="Slide Number Placeholder 3"/>
          <p:cNvSpPr>
            <a:spLocks noGrp="1"/>
          </p:cNvSpPr>
          <p:nvPr>
            <p:ph type="sldNum" sz="quarter" idx="10"/>
          </p:nvPr>
        </p:nvSpPr>
        <p:spPr/>
        <p:txBody>
          <a:bodyPr/>
          <a:lstStyle/>
          <a:p>
            <a:fld id="{9BFB4DA2-50AC-4B6E-A053-874D657F1B8E}" type="slidenum">
              <a:rPr lang="en-US" smtClean="0"/>
              <a:t>5</a:t>
            </a:fld>
            <a:endParaRPr lang="en-US"/>
          </a:p>
        </p:txBody>
      </p:sp>
    </p:spTree>
    <p:extLst>
      <p:ext uri="{BB962C8B-B14F-4D97-AF65-F5344CB8AC3E}">
        <p14:creationId xmlns:p14="http://schemas.microsoft.com/office/powerpoint/2010/main" val="2485481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0767" rtl="0" eaLnBrk="1" fontAlgn="auto" latinLnBrk="0" hangingPunct="1">
              <a:lnSpc>
                <a:spcPct val="100000"/>
              </a:lnSpc>
              <a:spcBef>
                <a:spcPts val="0"/>
              </a:spcBef>
              <a:spcAft>
                <a:spcPts val="0"/>
              </a:spcAft>
              <a:buClrTx/>
              <a:buSzTx/>
              <a:buFontTx/>
              <a:buNone/>
              <a:tabLst/>
              <a:defRPr/>
            </a:pPr>
            <a:endParaRPr lang="fr-FR" baseline="0" dirty="0"/>
          </a:p>
        </p:txBody>
      </p:sp>
      <p:sp>
        <p:nvSpPr>
          <p:cNvPr id="4" name="Slide Number Placeholder 3"/>
          <p:cNvSpPr>
            <a:spLocks noGrp="1"/>
          </p:cNvSpPr>
          <p:nvPr>
            <p:ph type="sldNum" sz="quarter" idx="10"/>
          </p:nvPr>
        </p:nvSpPr>
        <p:spPr/>
        <p:txBody>
          <a:bodyPr/>
          <a:lstStyle/>
          <a:p>
            <a:fld id="{9BFB4DA2-50AC-4B6E-A053-874D657F1B8E}" type="slidenum">
              <a:rPr lang="en-US" smtClean="0"/>
              <a:t>6</a:t>
            </a:fld>
            <a:endParaRPr lang="en-US"/>
          </a:p>
        </p:txBody>
      </p:sp>
    </p:spTree>
    <p:extLst>
      <p:ext uri="{BB962C8B-B14F-4D97-AF65-F5344CB8AC3E}">
        <p14:creationId xmlns:p14="http://schemas.microsoft.com/office/powerpoint/2010/main" val="29517328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0767" rtl="0" eaLnBrk="1" fontAlgn="auto" latinLnBrk="0" hangingPunct="1">
              <a:lnSpc>
                <a:spcPct val="100000"/>
              </a:lnSpc>
              <a:spcBef>
                <a:spcPts val="0"/>
              </a:spcBef>
              <a:spcAft>
                <a:spcPts val="0"/>
              </a:spcAft>
              <a:buClrTx/>
              <a:buSzTx/>
              <a:buFontTx/>
              <a:buNone/>
              <a:tabLst/>
              <a:defRPr/>
            </a:pPr>
            <a:endParaRPr lang="fr-FR" baseline="0" dirty="0"/>
          </a:p>
        </p:txBody>
      </p:sp>
      <p:sp>
        <p:nvSpPr>
          <p:cNvPr id="4" name="Slide Number Placeholder 3"/>
          <p:cNvSpPr>
            <a:spLocks noGrp="1"/>
          </p:cNvSpPr>
          <p:nvPr>
            <p:ph type="sldNum" sz="quarter" idx="10"/>
          </p:nvPr>
        </p:nvSpPr>
        <p:spPr/>
        <p:txBody>
          <a:bodyPr/>
          <a:lstStyle/>
          <a:p>
            <a:fld id="{9BFB4DA2-50AC-4B6E-A053-874D657F1B8E}" type="slidenum">
              <a:rPr lang="en-US" smtClean="0"/>
              <a:t>7</a:t>
            </a:fld>
            <a:endParaRPr lang="en-US"/>
          </a:p>
        </p:txBody>
      </p:sp>
    </p:spTree>
    <p:extLst>
      <p:ext uri="{BB962C8B-B14F-4D97-AF65-F5344CB8AC3E}">
        <p14:creationId xmlns:p14="http://schemas.microsoft.com/office/powerpoint/2010/main" val="16761268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0767" rtl="0" eaLnBrk="1" fontAlgn="auto" latinLnBrk="0" hangingPunct="1">
              <a:lnSpc>
                <a:spcPct val="100000"/>
              </a:lnSpc>
              <a:spcBef>
                <a:spcPts val="0"/>
              </a:spcBef>
              <a:spcAft>
                <a:spcPts val="0"/>
              </a:spcAft>
              <a:buClrTx/>
              <a:buSzTx/>
              <a:buFontTx/>
              <a:buNone/>
              <a:tabLst/>
              <a:defRPr/>
            </a:pPr>
            <a:endParaRPr lang="fr-FR" baseline="0" dirty="0"/>
          </a:p>
        </p:txBody>
      </p:sp>
      <p:sp>
        <p:nvSpPr>
          <p:cNvPr id="4" name="Slide Number Placeholder 3"/>
          <p:cNvSpPr>
            <a:spLocks noGrp="1"/>
          </p:cNvSpPr>
          <p:nvPr>
            <p:ph type="sldNum" sz="quarter" idx="10"/>
          </p:nvPr>
        </p:nvSpPr>
        <p:spPr/>
        <p:txBody>
          <a:bodyPr/>
          <a:lstStyle/>
          <a:p>
            <a:fld id="{9BFB4DA2-50AC-4B6E-A053-874D657F1B8E}" type="slidenum">
              <a:rPr lang="en-US" smtClean="0"/>
              <a:t>8</a:t>
            </a:fld>
            <a:endParaRPr lang="en-US"/>
          </a:p>
        </p:txBody>
      </p:sp>
    </p:spTree>
    <p:extLst>
      <p:ext uri="{BB962C8B-B14F-4D97-AF65-F5344CB8AC3E}">
        <p14:creationId xmlns:p14="http://schemas.microsoft.com/office/powerpoint/2010/main" val="32320110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0767" rtl="0" eaLnBrk="1" fontAlgn="auto" latinLnBrk="0" hangingPunct="1">
              <a:lnSpc>
                <a:spcPct val="100000"/>
              </a:lnSpc>
              <a:spcBef>
                <a:spcPts val="0"/>
              </a:spcBef>
              <a:spcAft>
                <a:spcPts val="0"/>
              </a:spcAft>
              <a:buClrTx/>
              <a:buSzTx/>
              <a:buFontTx/>
              <a:buNone/>
              <a:tabLst/>
              <a:defRPr/>
            </a:pPr>
            <a:endParaRPr lang="fr-FR" baseline="0" dirty="0"/>
          </a:p>
        </p:txBody>
      </p:sp>
      <p:sp>
        <p:nvSpPr>
          <p:cNvPr id="4" name="Slide Number Placeholder 3"/>
          <p:cNvSpPr>
            <a:spLocks noGrp="1"/>
          </p:cNvSpPr>
          <p:nvPr>
            <p:ph type="sldNum" sz="quarter" idx="10"/>
          </p:nvPr>
        </p:nvSpPr>
        <p:spPr/>
        <p:txBody>
          <a:bodyPr/>
          <a:lstStyle/>
          <a:p>
            <a:fld id="{9BFB4DA2-50AC-4B6E-A053-874D657F1B8E}" type="slidenum">
              <a:rPr lang="en-US" smtClean="0"/>
              <a:t>9</a:t>
            </a:fld>
            <a:endParaRPr lang="en-US"/>
          </a:p>
        </p:txBody>
      </p:sp>
    </p:spTree>
    <p:extLst>
      <p:ext uri="{BB962C8B-B14F-4D97-AF65-F5344CB8AC3E}">
        <p14:creationId xmlns:p14="http://schemas.microsoft.com/office/powerpoint/2010/main" val="262665346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_MINI_LEGAL">
    <p:spTree>
      <p:nvGrpSpPr>
        <p:cNvPr id="1" name=""/>
        <p:cNvGrpSpPr/>
        <p:nvPr/>
      </p:nvGrpSpPr>
      <p:grpSpPr>
        <a:xfrm>
          <a:off x="0" y="0"/>
          <a:ext cx="0" cy="0"/>
          <a:chOff x="0" y="0"/>
          <a:chExt cx="0" cy="0"/>
        </a:xfrm>
      </p:grpSpPr>
      <p:pic>
        <p:nvPicPr>
          <p:cNvPr id="9" name="Picture 2" descr="MstarRGB123.jpg"/>
          <p:cNvPicPr>
            <a:picLocks/>
          </p:cNvPicPr>
          <p:nvPr userDrawn="1"/>
        </p:nvPicPr>
        <p:blipFill>
          <a:blip r:embed="rId2">
            <a:extLst>
              <a:ext uri="{28A0092B-C50C-407E-A947-70E740481C1C}">
                <a14:useLocalDpi xmlns:a14="http://schemas.microsoft.com/office/drawing/2010/main" val="0"/>
              </a:ext>
            </a:extLst>
          </a:blip>
          <a:srcRect t="63615"/>
          <a:stretch>
            <a:fillRect/>
          </a:stretch>
        </p:blipFill>
        <p:spPr bwMode="auto">
          <a:xfrm>
            <a:off x="7434321" y="2001828"/>
            <a:ext cx="2155825" cy="610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 Placeholder 5"/>
          <p:cNvSpPr txBox="1">
            <a:spLocks/>
          </p:cNvSpPr>
          <p:nvPr userDrawn="1"/>
        </p:nvSpPr>
        <p:spPr>
          <a:xfrm>
            <a:off x="1171579" y="7107615"/>
            <a:ext cx="8289925" cy="410105"/>
          </a:xfrm>
          <a:prstGeom prst="rect">
            <a:avLst/>
          </a:prstGeom>
        </p:spPr>
        <p:txBody>
          <a:bodyPr vert="horz" lIns="0" tIns="0" rIns="0" bIns="0"/>
          <a:lstStyle>
            <a:lvl1pPr marL="0" indent="0" algn="l" defTabSz="508000" rtl="0" eaLnBrk="1" fontAlgn="base" hangingPunct="1">
              <a:spcBef>
                <a:spcPct val="20000"/>
              </a:spcBef>
              <a:spcAft>
                <a:spcPct val="0"/>
              </a:spcAft>
              <a:buFont typeface="Arial" charset="0"/>
              <a:buNone/>
              <a:defRPr sz="1800" kern="1200">
                <a:solidFill>
                  <a:schemeClr val="bg1">
                    <a:lumMod val="50000"/>
                  </a:schemeClr>
                </a:solidFill>
                <a:latin typeface="+mj-lt"/>
                <a:ea typeface="ＭＳ Ｐゴシック" charset="0"/>
                <a:cs typeface="ＭＳ Ｐゴシック" charset="0"/>
              </a:defRPr>
            </a:lvl1pPr>
            <a:lvl2pPr marL="509412" indent="0" algn="l" defTabSz="508000" rtl="0" eaLnBrk="1" fontAlgn="base" hangingPunct="1">
              <a:spcBef>
                <a:spcPct val="20000"/>
              </a:spcBef>
              <a:spcAft>
                <a:spcPct val="0"/>
              </a:spcAft>
              <a:buFont typeface="Arial" charset="0"/>
              <a:buNone/>
              <a:defRPr sz="1800" kern="1200">
                <a:solidFill>
                  <a:schemeClr val="bg1">
                    <a:lumMod val="50000"/>
                  </a:schemeClr>
                </a:solidFill>
                <a:latin typeface="+mn-lt"/>
                <a:ea typeface="ＭＳ Ｐゴシック" charset="0"/>
                <a:cs typeface="+mn-cs"/>
              </a:defRPr>
            </a:lvl2pPr>
            <a:lvl3pPr marL="1018825" indent="0" algn="l" defTabSz="508000" rtl="0" eaLnBrk="1" fontAlgn="base" hangingPunct="1">
              <a:spcBef>
                <a:spcPct val="20000"/>
              </a:spcBef>
              <a:spcAft>
                <a:spcPct val="0"/>
              </a:spcAft>
              <a:buFont typeface="Arial" charset="0"/>
              <a:buNone/>
              <a:defRPr sz="1800" kern="1200">
                <a:solidFill>
                  <a:schemeClr val="bg1">
                    <a:lumMod val="50000"/>
                  </a:schemeClr>
                </a:solidFill>
                <a:latin typeface="+mn-lt"/>
                <a:ea typeface="ＭＳ Ｐゴシック" charset="0"/>
                <a:cs typeface="+mn-cs"/>
              </a:defRPr>
            </a:lvl3pPr>
            <a:lvl4pPr marL="1528237" indent="0" algn="l" defTabSz="508000" rtl="0" eaLnBrk="1" fontAlgn="base" hangingPunct="1">
              <a:spcBef>
                <a:spcPct val="20000"/>
              </a:spcBef>
              <a:spcAft>
                <a:spcPct val="0"/>
              </a:spcAft>
              <a:buFont typeface="Arial" charset="0"/>
              <a:buNone/>
              <a:defRPr sz="1800" kern="1200">
                <a:solidFill>
                  <a:schemeClr val="bg1">
                    <a:lumMod val="50000"/>
                  </a:schemeClr>
                </a:solidFill>
                <a:latin typeface="+mn-lt"/>
                <a:ea typeface="ＭＳ Ｐゴシック" charset="0"/>
                <a:cs typeface="+mn-cs"/>
              </a:defRPr>
            </a:lvl4pPr>
            <a:lvl5pPr marL="2037649" indent="0" algn="l" defTabSz="508000" rtl="0" eaLnBrk="1" fontAlgn="base" hangingPunct="1">
              <a:spcBef>
                <a:spcPct val="20000"/>
              </a:spcBef>
              <a:spcAft>
                <a:spcPct val="0"/>
              </a:spcAft>
              <a:buFont typeface="Arial" charset="0"/>
              <a:buNone/>
              <a:defRPr sz="1800" kern="1200">
                <a:solidFill>
                  <a:schemeClr val="bg1">
                    <a:lumMod val="50000"/>
                  </a:schemeClr>
                </a:solidFill>
                <a:latin typeface="+mn-lt"/>
                <a:ea typeface="ＭＳ Ｐゴシック" charset="0"/>
                <a:cs typeface="+mn-cs"/>
              </a:defRPr>
            </a:lvl5pPr>
            <a:lvl6pPr marL="2801767" indent="-254706" algn="l" defTabSz="509412" rtl="0" eaLnBrk="1" latinLnBrk="0" hangingPunct="1">
              <a:spcBef>
                <a:spcPct val="20000"/>
              </a:spcBef>
              <a:buFont typeface="Arial"/>
              <a:buChar char="•"/>
              <a:defRPr sz="2200" kern="1200">
                <a:solidFill>
                  <a:schemeClr val="tx1"/>
                </a:solidFill>
                <a:latin typeface="+mn-lt"/>
                <a:ea typeface="+mn-ea"/>
                <a:cs typeface="+mn-cs"/>
              </a:defRPr>
            </a:lvl6pPr>
            <a:lvl7pPr marL="3311180" indent="-254706" algn="l" defTabSz="509412" rtl="0" eaLnBrk="1" latinLnBrk="0" hangingPunct="1">
              <a:spcBef>
                <a:spcPct val="20000"/>
              </a:spcBef>
              <a:buFont typeface="Arial"/>
              <a:buChar char="•"/>
              <a:defRPr sz="2200" kern="1200">
                <a:solidFill>
                  <a:schemeClr val="tx1"/>
                </a:solidFill>
                <a:latin typeface="+mn-lt"/>
                <a:ea typeface="+mn-ea"/>
                <a:cs typeface="+mn-cs"/>
              </a:defRPr>
            </a:lvl7pPr>
            <a:lvl8pPr marL="3820592" indent="-254706" algn="l" defTabSz="509412" rtl="0" eaLnBrk="1" latinLnBrk="0" hangingPunct="1">
              <a:spcBef>
                <a:spcPct val="20000"/>
              </a:spcBef>
              <a:buFont typeface="Arial"/>
              <a:buChar char="•"/>
              <a:defRPr sz="2200" kern="1200">
                <a:solidFill>
                  <a:schemeClr val="tx1"/>
                </a:solidFill>
                <a:latin typeface="+mn-lt"/>
                <a:ea typeface="+mn-ea"/>
                <a:cs typeface="+mn-cs"/>
              </a:defRPr>
            </a:lvl8pPr>
            <a:lvl9pPr marL="4330004" indent="-254706" algn="l" defTabSz="509412" rtl="0" eaLnBrk="1" latinLnBrk="0" hangingPunct="1">
              <a:spcBef>
                <a:spcPct val="20000"/>
              </a:spcBef>
              <a:buFont typeface="Arial"/>
              <a:buChar char="•"/>
              <a:defRPr sz="2200" kern="1200">
                <a:solidFill>
                  <a:schemeClr val="tx1"/>
                </a:solidFill>
                <a:latin typeface="+mn-lt"/>
                <a:ea typeface="+mn-ea"/>
                <a:cs typeface="+mn-cs"/>
              </a:defRPr>
            </a:lvl9pPr>
          </a:lstStyle>
          <a:p>
            <a:pPr>
              <a:lnSpc>
                <a:spcPts val="1200"/>
              </a:lnSpc>
            </a:pPr>
            <a:r>
              <a:rPr lang="en-US" sz="1000" dirty="0">
                <a:solidFill>
                  <a:srgbClr val="FFFFFF">
                    <a:lumMod val="65000"/>
                  </a:srgbClr>
                </a:solidFill>
                <a:latin typeface="Morningstar 1 Light"/>
              </a:rPr>
              <a:t>©2014 Morningstar, Inc. All rights reserved. </a:t>
            </a:r>
          </a:p>
        </p:txBody>
      </p:sp>
      <p:cxnSp>
        <p:nvCxnSpPr>
          <p:cNvPr id="8" name="Straight Connector 7"/>
          <p:cNvCxnSpPr/>
          <p:nvPr userDrawn="1"/>
        </p:nvCxnSpPr>
        <p:spPr>
          <a:xfrm>
            <a:off x="1173169" y="495300"/>
            <a:ext cx="8294688" cy="0"/>
          </a:xfrm>
          <a:prstGeom prst="line">
            <a:avLst/>
          </a:prstGeom>
          <a:ln w="635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0" name="Text Placeholder 6"/>
          <p:cNvSpPr>
            <a:spLocks noGrp="1"/>
          </p:cNvSpPr>
          <p:nvPr>
            <p:ph type="body" sz="quarter" idx="11" hasCustomPrompt="1"/>
          </p:nvPr>
        </p:nvSpPr>
        <p:spPr>
          <a:xfrm>
            <a:off x="1176396" y="3892055"/>
            <a:ext cx="5659891" cy="1363662"/>
          </a:xfrm>
          <a:prstGeom prst="rect">
            <a:avLst/>
          </a:prstGeom>
        </p:spPr>
        <p:txBody>
          <a:bodyPr vert="horz" lIns="0" tIns="0" rIns="0" bIns="0"/>
          <a:lstStyle>
            <a:lvl1pPr marL="0" indent="0">
              <a:lnSpc>
                <a:spcPts val="2197"/>
              </a:lnSpc>
              <a:spcBef>
                <a:spcPts val="0"/>
              </a:spcBef>
              <a:spcAft>
                <a:spcPts val="800"/>
              </a:spcAft>
              <a:buFont typeface="Arial"/>
              <a:buNone/>
              <a:defRPr sz="1800">
                <a:solidFill>
                  <a:srgbClr val="5E5E5E"/>
                </a:solidFill>
              </a:defRPr>
            </a:lvl1pPr>
            <a:lvl2pPr marL="452044" indent="0">
              <a:buFont typeface="Arial"/>
              <a:buNone/>
              <a:defRPr sz="3200">
                <a:solidFill>
                  <a:srgbClr val="7F7F7F"/>
                </a:solidFill>
              </a:defRPr>
            </a:lvl2pPr>
            <a:lvl3pPr marL="904090" indent="0">
              <a:buFont typeface="Arial"/>
              <a:buNone/>
              <a:defRPr sz="3200">
                <a:solidFill>
                  <a:srgbClr val="7F7F7F"/>
                </a:solidFill>
              </a:defRPr>
            </a:lvl3pPr>
            <a:lvl4pPr marL="1356142" indent="0">
              <a:buFont typeface="Arial"/>
              <a:buNone/>
              <a:defRPr sz="3200">
                <a:solidFill>
                  <a:srgbClr val="7F7F7F"/>
                </a:solidFill>
              </a:defRPr>
            </a:lvl4pPr>
            <a:lvl5pPr marL="1808187" indent="0">
              <a:buFont typeface="Arial"/>
              <a:buNone/>
              <a:defRPr sz="3200">
                <a:solidFill>
                  <a:srgbClr val="7F7F7F"/>
                </a:solidFill>
              </a:defRPr>
            </a:lvl5pPr>
          </a:lstStyle>
          <a:p>
            <a:pPr lvl="0"/>
            <a:r>
              <a:rPr lang="en-US" dirty="0"/>
              <a:t>Name</a:t>
            </a:r>
          </a:p>
          <a:p>
            <a:pPr lvl="0"/>
            <a:r>
              <a:rPr lang="en-US" dirty="0"/>
              <a:t>Title</a:t>
            </a:r>
          </a:p>
          <a:p>
            <a:pPr lvl="0"/>
            <a:endParaRPr lang="en-US" dirty="0"/>
          </a:p>
          <a:p>
            <a:pPr lvl="0"/>
            <a:r>
              <a:rPr lang="en-US" dirty="0"/>
              <a:t>Date</a:t>
            </a:r>
          </a:p>
        </p:txBody>
      </p:sp>
      <p:sp>
        <p:nvSpPr>
          <p:cNvPr id="5" name="Title 4"/>
          <p:cNvSpPr>
            <a:spLocks noGrp="1"/>
          </p:cNvSpPr>
          <p:nvPr>
            <p:ph type="title" hasCustomPrompt="1"/>
          </p:nvPr>
        </p:nvSpPr>
        <p:spPr>
          <a:xfrm>
            <a:off x="1176396" y="1980486"/>
            <a:ext cx="5659891" cy="1804113"/>
          </a:xfrm>
          <a:prstGeom prst="rect">
            <a:avLst/>
          </a:prstGeom>
        </p:spPr>
        <p:txBody>
          <a:bodyPr vert="horz" lIns="0" tIns="0" rIns="0" bIns="0"/>
          <a:lstStyle>
            <a:lvl1pPr algn="l">
              <a:lnSpc>
                <a:spcPts val="4000"/>
              </a:lnSpc>
              <a:defRPr lang="en-US" sz="3600" kern="1200" baseline="0" dirty="0">
                <a:solidFill>
                  <a:srgbClr val="5E5E5E"/>
                </a:solidFill>
                <a:latin typeface="+mn-lt"/>
                <a:ea typeface="ＭＳ Ｐゴシック" charset="0"/>
                <a:cs typeface="ＭＳ Ｐゴシック" charset="0"/>
              </a:defRPr>
            </a:lvl1pPr>
          </a:lstStyle>
          <a:p>
            <a:r>
              <a:rPr lang="en-US" dirty="0"/>
              <a:t>Presentation Title</a:t>
            </a:r>
          </a:p>
        </p:txBody>
      </p:sp>
    </p:spTree>
    <p:extLst>
      <p:ext uri="{BB962C8B-B14F-4D97-AF65-F5344CB8AC3E}">
        <p14:creationId xmlns:p14="http://schemas.microsoft.com/office/powerpoint/2010/main" val="24334204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RIGHT_BULLETT_IMAGE01">
    <p:spTree>
      <p:nvGrpSpPr>
        <p:cNvPr id="1" name=""/>
        <p:cNvGrpSpPr/>
        <p:nvPr/>
      </p:nvGrpSpPr>
      <p:grpSpPr>
        <a:xfrm>
          <a:off x="0" y="0"/>
          <a:ext cx="0" cy="0"/>
          <a:chOff x="0" y="0"/>
          <a:chExt cx="0" cy="0"/>
        </a:xfrm>
      </p:grpSpPr>
      <p:sp>
        <p:nvSpPr>
          <p:cNvPr id="14" name="Content Placeholder 2"/>
          <p:cNvSpPr>
            <a:spLocks noGrp="1"/>
          </p:cNvSpPr>
          <p:nvPr>
            <p:ph idx="21"/>
          </p:nvPr>
        </p:nvSpPr>
        <p:spPr>
          <a:xfrm>
            <a:off x="1184275" y="5838888"/>
            <a:ext cx="3399539" cy="218008"/>
          </a:xfrm>
          <a:prstGeom prst="rect">
            <a:avLst/>
          </a:prstGeom>
        </p:spPr>
        <p:txBody>
          <a:bodyPr wrap="square" lIns="0" tIns="0" rIns="0" bIns="0">
            <a:spAutoFit/>
          </a:bodyPr>
          <a:lstStyle>
            <a:lvl1pPr marL="0" indent="0">
              <a:lnSpc>
                <a:spcPts val="1700"/>
              </a:lnSpc>
              <a:spcBef>
                <a:spcPts val="0"/>
              </a:spcBef>
              <a:spcAft>
                <a:spcPts val="800"/>
              </a:spcAft>
              <a:buClr>
                <a:schemeClr val="tx2"/>
              </a:buClr>
              <a:buSzPct val="75000"/>
              <a:buFont typeface="Lucida Grande"/>
              <a:buNone/>
              <a:defRPr sz="1300">
                <a:solidFill>
                  <a:srgbClr val="4D4D4D"/>
                </a:solidFill>
              </a:defRPr>
            </a:lvl1pPr>
            <a:lvl2pPr marL="153548" indent="0" defTabSz="364865">
              <a:spcBef>
                <a:spcPts val="0"/>
              </a:spcBef>
              <a:spcAft>
                <a:spcPts val="714"/>
              </a:spcAft>
              <a:buClr>
                <a:schemeClr val="bg1">
                  <a:lumMod val="50000"/>
                </a:schemeClr>
              </a:buClr>
              <a:buSzPct val="75000"/>
              <a:buFont typeface="Lucida Grande"/>
              <a:buNone/>
              <a:defRPr sz="1100">
                <a:solidFill>
                  <a:schemeClr val="bg1">
                    <a:lumMod val="50000"/>
                  </a:schemeClr>
                </a:solidFill>
              </a:defRPr>
            </a:lvl2pPr>
            <a:lvl3pPr marL="1354571" indent="-226021">
              <a:spcBef>
                <a:spcPts val="0"/>
              </a:spcBef>
              <a:spcAft>
                <a:spcPts val="714"/>
              </a:spcAft>
              <a:buClr>
                <a:schemeClr val="bg1">
                  <a:lumMod val="75000"/>
                </a:schemeClr>
              </a:buClr>
              <a:buSzPct val="75000"/>
              <a:buFont typeface="Lucida Grande"/>
              <a:buChar char="►"/>
              <a:defRPr sz="1100"/>
            </a:lvl3pPr>
            <a:lvl4pPr marL="1914928" indent="-226021">
              <a:spcBef>
                <a:spcPts val="0"/>
              </a:spcBef>
              <a:spcAft>
                <a:spcPts val="714"/>
              </a:spcAft>
              <a:buClr>
                <a:schemeClr val="bg1">
                  <a:lumMod val="85000"/>
                </a:schemeClr>
              </a:buClr>
              <a:buSzPct val="75000"/>
              <a:buFont typeface="Lucida Grande"/>
              <a:buChar char="►"/>
              <a:defRPr sz="1100"/>
            </a:lvl4pPr>
            <a:lvl5pPr marL="2034209" indent="-226021">
              <a:buClr>
                <a:schemeClr val="tx2"/>
              </a:buClr>
              <a:buSzPct val="75000"/>
              <a:buFont typeface="Lucida Grande"/>
              <a:buChar char="►"/>
              <a:defRPr sz="1800"/>
            </a:lvl5pPr>
          </a:lstStyle>
          <a:p>
            <a:pPr lvl="0"/>
            <a:r>
              <a:rPr lang="en-US"/>
              <a:t>Click to edit Master text styles</a:t>
            </a:r>
          </a:p>
        </p:txBody>
      </p:sp>
      <p:sp>
        <p:nvSpPr>
          <p:cNvPr id="15" name="Picture Placeholder 2"/>
          <p:cNvSpPr>
            <a:spLocks noGrp="1"/>
          </p:cNvSpPr>
          <p:nvPr>
            <p:ph type="pic" sz="quarter" idx="22"/>
          </p:nvPr>
        </p:nvSpPr>
        <p:spPr>
          <a:xfrm>
            <a:off x="1184281" y="2718341"/>
            <a:ext cx="5893857" cy="3005075"/>
          </a:xfrm>
          <a:prstGeom prst="rect">
            <a:avLst/>
          </a:prstGeom>
          <a:effectLst>
            <a:outerShdw blurRad="66675" dist="12700" dir="2700000" algn="tl" rotWithShape="0">
              <a:schemeClr val="bg1">
                <a:lumMod val="50000"/>
                <a:alpha val="83000"/>
              </a:schemeClr>
            </a:outerShdw>
          </a:effectLst>
        </p:spPr>
        <p:txBody>
          <a:bodyPr vert="horz" lIns="81136" tIns="40566" rIns="81136" bIns="40566"/>
          <a:lstStyle>
            <a:lvl1pPr marL="0" indent="0">
              <a:buNone/>
              <a:defRPr sz="1100">
                <a:solidFill>
                  <a:schemeClr val="bg1">
                    <a:lumMod val="50000"/>
                  </a:schemeClr>
                </a:solidFill>
              </a:defRPr>
            </a:lvl1pPr>
          </a:lstStyle>
          <a:p>
            <a:pPr lvl="0"/>
            <a:r>
              <a:rPr lang="en-US" noProof="0"/>
              <a:t>Drag picture to placeholder or click icon to add</a:t>
            </a:r>
            <a:endParaRPr lang="en-US" noProof="0" dirty="0"/>
          </a:p>
        </p:txBody>
      </p:sp>
      <p:sp>
        <p:nvSpPr>
          <p:cNvPr id="19" name="Content Placeholder 2"/>
          <p:cNvSpPr>
            <a:spLocks noGrp="1"/>
          </p:cNvSpPr>
          <p:nvPr>
            <p:ph idx="23"/>
          </p:nvPr>
        </p:nvSpPr>
        <p:spPr>
          <a:xfrm>
            <a:off x="1184275" y="6720542"/>
            <a:ext cx="3399539" cy="232542"/>
          </a:xfrm>
          <a:prstGeom prst="rect">
            <a:avLst/>
          </a:prstGeom>
        </p:spPr>
        <p:txBody>
          <a:bodyPr wrap="square" lIns="0" tIns="0" rIns="0" bIns="0">
            <a:spAutoFit/>
          </a:bodyPr>
          <a:lstStyle>
            <a:lvl1pPr marL="0" indent="0">
              <a:lnSpc>
                <a:spcPts val="1798"/>
              </a:lnSpc>
              <a:spcBef>
                <a:spcPts val="0"/>
              </a:spcBef>
              <a:spcAft>
                <a:spcPts val="650"/>
              </a:spcAft>
              <a:buClr>
                <a:schemeClr val="tx2"/>
              </a:buClr>
              <a:buSzPct val="75000"/>
              <a:buFont typeface="Lucida Grande"/>
              <a:buNone/>
              <a:defRPr sz="1100">
                <a:solidFill>
                  <a:schemeClr val="bg1">
                    <a:lumMod val="65000"/>
                  </a:schemeClr>
                </a:solidFill>
              </a:defRPr>
            </a:lvl1pPr>
            <a:lvl2pPr marL="153548" indent="0" defTabSz="364865">
              <a:spcBef>
                <a:spcPts val="0"/>
              </a:spcBef>
              <a:spcAft>
                <a:spcPts val="714"/>
              </a:spcAft>
              <a:buClr>
                <a:schemeClr val="bg1">
                  <a:lumMod val="50000"/>
                </a:schemeClr>
              </a:buClr>
              <a:buSzPct val="75000"/>
              <a:buFont typeface="Lucida Grande"/>
              <a:buNone/>
              <a:defRPr sz="1100">
                <a:solidFill>
                  <a:schemeClr val="bg1">
                    <a:lumMod val="50000"/>
                  </a:schemeClr>
                </a:solidFill>
              </a:defRPr>
            </a:lvl2pPr>
            <a:lvl3pPr marL="1354571" indent="-226021">
              <a:spcBef>
                <a:spcPts val="0"/>
              </a:spcBef>
              <a:spcAft>
                <a:spcPts val="714"/>
              </a:spcAft>
              <a:buClr>
                <a:schemeClr val="bg1">
                  <a:lumMod val="75000"/>
                </a:schemeClr>
              </a:buClr>
              <a:buSzPct val="75000"/>
              <a:buFont typeface="Lucida Grande"/>
              <a:buChar char="►"/>
              <a:defRPr sz="1100"/>
            </a:lvl3pPr>
            <a:lvl4pPr marL="1914928" indent="-226021">
              <a:spcBef>
                <a:spcPts val="0"/>
              </a:spcBef>
              <a:spcAft>
                <a:spcPts val="714"/>
              </a:spcAft>
              <a:buClr>
                <a:schemeClr val="bg1">
                  <a:lumMod val="85000"/>
                </a:schemeClr>
              </a:buClr>
              <a:buSzPct val="75000"/>
              <a:buFont typeface="Lucida Grande"/>
              <a:buChar char="►"/>
              <a:defRPr sz="1100"/>
            </a:lvl4pPr>
            <a:lvl5pPr marL="2034209" indent="-226021">
              <a:buClr>
                <a:schemeClr val="tx2"/>
              </a:buClr>
              <a:buSzPct val="75000"/>
              <a:buFont typeface="Lucida Grande"/>
              <a:buChar char="►"/>
              <a:defRPr sz="1800"/>
            </a:lvl5pPr>
          </a:lstStyle>
          <a:p>
            <a:pPr lvl="0"/>
            <a:r>
              <a:rPr lang="en-US"/>
              <a:t>Click to edit Master text styles</a:t>
            </a:r>
          </a:p>
        </p:txBody>
      </p:sp>
      <p:pic>
        <p:nvPicPr>
          <p:cNvPr id="20" name="Picture 3" descr="MstarRGB123.jpg"/>
          <p:cNvPicPr>
            <a:picLocks/>
          </p:cNvPicPr>
          <p:nvPr userDrawn="1"/>
        </p:nvPicPr>
        <p:blipFill>
          <a:blip r:embed="rId2">
            <a:extLst>
              <a:ext uri="{28A0092B-C50C-407E-A947-70E740481C1C}">
                <a14:useLocalDpi xmlns:a14="http://schemas.microsoft.com/office/drawing/2010/main" val="0"/>
              </a:ext>
            </a:extLst>
          </a:blip>
          <a:srcRect t="33524" r="29802" b="45389"/>
          <a:stretch>
            <a:fillRect/>
          </a:stretch>
        </p:blipFill>
        <p:spPr bwMode="auto">
          <a:xfrm>
            <a:off x="7446010" y="7100891"/>
            <a:ext cx="1225550" cy="2867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Slide Number Placeholder 6"/>
          <p:cNvSpPr>
            <a:spLocks noGrp="1"/>
          </p:cNvSpPr>
          <p:nvPr>
            <p:ph type="sldNum" sz="quarter" idx="18"/>
          </p:nvPr>
        </p:nvSpPr>
        <p:spPr>
          <a:xfrm>
            <a:off x="1184331" y="7094860"/>
            <a:ext cx="467677" cy="400634"/>
          </a:xfrm>
          <a:prstGeom prst="rect">
            <a:avLst/>
          </a:prstGeom>
        </p:spPr>
        <p:txBody>
          <a:bodyPr vert="horz" wrap="square" lIns="0" tIns="0" rIns="0" bIns="0" numCol="1" anchor="t" anchorCtr="0" compatLnSpc="1">
            <a:prstTxWarp prst="textNoShape">
              <a:avLst/>
            </a:prstTxWarp>
          </a:bodyPr>
          <a:lstStyle>
            <a:lvl1pPr defTabSz="452044">
              <a:defRPr sz="1300" smtClean="0">
                <a:solidFill>
                  <a:schemeClr val="bg1">
                    <a:lumMod val="50000"/>
                  </a:schemeClr>
                </a:solidFill>
                <a:latin typeface="+mn-lt"/>
                <a:cs typeface="MS PGothic" charset="0"/>
              </a:defRPr>
            </a:lvl1pPr>
          </a:lstStyle>
          <a:p>
            <a:pPr>
              <a:defRPr/>
            </a:pPr>
            <a:fld id="{2C54B95D-2AD2-F440-A4A9-C3EE8473308A}" type="slidenum">
              <a:rPr lang="en-US">
                <a:solidFill>
                  <a:srgbClr val="FFFFFF">
                    <a:lumMod val="50000"/>
                  </a:srgbClr>
                </a:solidFill>
              </a:rPr>
              <a:pPr>
                <a:defRPr/>
              </a:pPr>
              <a:t>‹#›</a:t>
            </a:fld>
            <a:endParaRPr lang="en-US" dirty="0">
              <a:solidFill>
                <a:srgbClr val="FFFFFF">
                  <a:lumMod val="50000"/>
                </a:srgbClr>
              </a:solidFill>
            </a:endParaRPr>
          </a:p>
        </p:txBody>
      </p:sp>
      <p:cxnSp>
        <p:nvCxnSpPr>
          <p:cNvPr id="13" name="Straight Connector 12"/>
          <p:cNvCxnSpPr/>
          <p:nvPr userDrawn="1"/>
        </p:nvCxnSpPr>
        <p:spPr>
          <a:xfrm>
            <a:off x="1173169" y="7069138"/>
            <a:ext cx="8294688" cy="0"/>
          </a:xfrm>
          <a:prstGeom prst="line">
            <a:avLst/>
          </a:prstGeom>
          <a:ln w="63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userDrawn="1"/>
        </p:nvCxnSpPr>
        <p:spPr>
          <a:xfrm>
            <a:off x="1173169" y="495300"/>
            <a:ext cx="8294688" cy="0"/>
          </a:xfrm>
          <a:prstGeom prst="line">
            <a:avLst/>
          </a:prstGeom>
          <a:ln w="635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30" name="Text Placeholder 18"/>
          <p:cNvSpPr>
            <a:spLocks noGrp="1"/>
          </p:cNvSpPr>
          <p:nvPr>
            <p:ph type="body" sz="quarter" idx="12" hasCustomPrompt="1"/>
          </p:nvPr>
        </p:nvSpPr>
        <p:spPr>
          <a:xfrm>
            <a:off x="1176338" y="925565"/>
            <a:ext cx="8291512" cy="736600"/>
          </a:xfrm>
          <a:prstGeom prst="rect">
            <a:avLst/>
          </a:prstGeom>
        </p:spPr>
        <p:txBody>
          <a:bodyPr vert="horz" lIns="0" tIns="0" rIns="0" bIns="0"/>
          <a:lstStyle>
            <a:lvl1pPr marL="0" indent="0">
              <a:lnSpc>
                <a:spcPts val="2197"/>
              </a:lnSpc>
              <a:spcBef>
                <a:spcPts val="0"/>
              </a:spcBef>
              <a:spcAft>
                <a:spcPts val="800"/>
              </a:spcAft>
              <a:buNone/>
              <a:defRPr lang="en-US" sz="2200" b="1" kern="1200" dirty="0" smtClean="0">
                <a:solidFill>
                  <a:srgbClr val="5E5E5E"/>
                </a:solidFill>
                <a:latin typeface="+mj-lt"/>
                <a:ea typeface="ＭＳ Ｐゴシック" charset="0"/>
                <a:cs typeface="ＭＳ Ｐゴシック" charset="0"/>
              </a:defRPr>
            </a:lvl1pPr>
            <a:lvl2pPr marL="452044" indent="0">
              <a:buNone/>
              <a:defRPr sz="1100">
                <a:solidFill>
                  <a:schemeClr val="tx2"/>
                </a:solidFill>
                <a:latin typeface="+mj-lt"/>
              </a:defRPr>
            </a:lvl2pPr>
            <a:lvl3pPr marL="904090" indent="0">
              <a:buNone/>
              <a:defRPr sz="1100">
                <a:solidFill>
                  <a:schemeClr val="tx2"/>
                </a:solidFill>
                <a:latin typeface="+mj-lt"/>
              </a:defRPr>
            </a:lvl3pPr>
            <a:lvl4pPr marL="1356142" indent="0">
              <a:buNone/>
              <a:defRPr sz="1100">
                <a:solidFill>
                  <a:schemeClr val="tx2"/>
                </a:solidFill>
                <a:latin typeface="+mj-lt"/>
              </a:defRPr>
            </a:lvl4pPr>
            <a:lvl5pPr marL="1808187" indent="0">
              <a:buNone/>
              <a:defRPr sz="1100">
                <a:solidFill>
                  <a:schemeClr val="tx2"/>
                </a:solidFill>
                <a:latin typeface="+mj-lt"/>
              </a:defRPr>
            </a:lvl5pPr>
          </a:lstStyle>
          <a:p>
            <a:pPr lvl="0"/>
            <a:r>
              <a:rPr lang="en-US" dirty="0"/>
              <a:t>Subhead, Chapter, or Section</a:t>
            </a:r>
          </a:p>
        </p:txBody>
      </p:sp>
      <p:sp>
        <p:nvSpPr>
          <p:cNvPr id="31" name="Text Placeholder 16"/>
          <p:cNvSpPr>
            <a:spLocks noGrp="1"/>
          </p:cNvSpPr>
          <p:nvPr>
            <p:ph type="body" sz="quarter" idx="25" hasCustomPrompt="1"/>
          </p:nvPr>
        </p:nvSpPr>
        <p:spPr>
          <a:xfrm>
            <a:off x="1176338" y="2019707"/>
            <a:ext cx="8291512" cy="587147"/>
          </a:xfrm>
          <a:prstGeom prst="rect">
            <a:avLst/>
          </a:prstGeom>
        </p:spPr>
        <p:txBody>
          <a:bodyPr vert="horz" lIns="0" tIns="0" rIns="0" bIns="0" numCol="1" spcCol="609005"/>
          <a:lstStyle>
            <a:lvl1pPr marL="0" indent="0">
              <a:lnSpc>
                <a:spcPts val="2197"/>
              </a:lnSpc>
              <a:spcAft>
                <a:spcPts val="800"/>
              </a:spcAft>
              <a:buClr>
                <a:schemeClr val="tx2"/>
              </a:buClr>
              <a:buFont typeface="Morningstar Symbols"/>
              <a:buNone/>
              <a:defRPr lang="en-US" sz="1800" kern="1200" dirty="0" smtClean="0">
                <a:solidFill>
                  <a:schemeClr val="tx2"/>
                </a:solidFill>
                <a:latin typeface="+mn-lt"/>
                <a:ea typeface="ＭＳ Ｐゴシック" charset="0"/>
                <a:cs typeface="ＭＳ Ｐゴシック" charset="0"/>
              </a:defRPr>
            </a:lvl1pPr>
            <a:lvl2pPr marL="340891" indent="-167276">
              <a:lnSpc>
                <a:spcPts val="2197"/>
              </a:lnSpc>
              <a:spcAft>
                <a:spcPts val="800"/>
              </a:spcAft>
              <a:buClr>
                <a:schemeClr val="tx2"/>
              </a:buClr>
              <a:buFont typeface="Morningstar Symbols"/>
              <a:buChar char="/"/>
              <a:tabLst/>
              <a:defRPr sz="1800">
                <a:solidFill>
                  <a:schemeClr val="tx1"/>
                </a:solidFill>
              </a:defRPr>
            </a:lvl2pPr>
            <a:lvl3pPr marL="517607" indent="-170434">
              <a:lnSpc>
                <a:spcPts val="2197"/>
              </a:lnSpc>
              <a:spcAft>
                <a:spcPts val="800"/>
              </a:spcAft>
              <a:buClr>
                <a:schemeClr val="bg1">
                  <a:lumMod val="65000"/>
                </a:schemeClr>
              </a:buClr>
              <a:buFont typeface="Morningstar Symbols"/>
              <a:buChar char="/"/>
              <a:defRPr sz="1800">
                <a:solidFill>
                  <a:schemeClr val="tx1"/>
                </a:solidFill>
              </a:defRPr>
            </a:lvl3pPr>
            <a:lvl4pPr marL="1356142" indent="0">
              <a:buNone/>
              <a:defRPr sz="1600">
                <a:solidFill>
                  <a:schemeClr val="bg1">
                    <a:lumMod val="50000"/>
                  </a:schemeClr>
                </a:solidFill>
              </a:defRPr>
            </a:lvl4pPr>
            <a:lvl5pPr marL="1808187" indent="0">
              <a:buNone/>
              <a:defRPr sz="1600">
                <a:solidFill>
                  <a:schemeClr val="bg1">
                    <a:lumMod val="50000"/>
                  </a:schemeClr>
                </a:solidFill>
              </a:defRPr>
            </a:lvl5pPr>
          </a:lstStyle>
          <a:p>
            <a:pPr lvl="0"/>
            <a:r>
              <a:rPr lang="en-US" dirty="0"/>
              <a:t>Main Idea of Slide</a:t>
            </a:r>
          </a:p>
        </p:txBody>
      </p:sp>
      <p:sp>
        <p:nvSpPr>
          <p:cNvPr id="32" name="Title 2"/>
          <p:cNvSpPr>
            <a:spLocks noGrp="1"/>
          </p:cNvSpPr>
          <p:nvPr>
            <p:ph type="title" hasCustomPrompt="1"/>
          </p:nvPr>
        </p:nvSpPr>
        <p:spPr>
          <a:xfrm>
            <a:off x="1181101" y="548752"/>
            <a:ext cx="8280400" cy="326017"/>
          </a:xfrm>
          <a:prstGeom prst="rect">
            <a:avLst/>
          </a:prstGeom>
        </p:spPr>
        <p:txBody>
          <a:bodyPr vert="horz" lIns="0" tIns="0" rIns="0" bIns="0"/>
          <a:lstStyle>
            <a:lvl1pPr algn="l">
              <a:lnSpc>
                <a:spcPts val="2597"/>
              </a:lnSpc>
              <a:defRPr lang="en-US" sz="2200" kern="1200" dirty="0">
                <a:solidFill>
                  <a:srgbClr val="5E5E5E"/>
                </a:solidFill>
                <a:latin typeface="+mn-lt"/>
                <a:ea typeface="ＭＳ Ｐゴシック" charset="0"/>
                <a:cs typeface="ＭＳ Ｐゴシック" charset="0"/>
              </a:defRPr>
            </a:lvl1pPr>
          </a:lstStyle>
          <a:p>
            <a:r>
              <a:rPr lang="en-US" dirty="0"/>
              <a:t>Presentation Title</a:t>
            </a:r>
          </a:p>
        </p:txBody>
      </p:sp>
      <p:sp>
        <p:nvSpPr>
          <p:cNvPr id="33" name="Text Placeholder 7"/>
          <p:cNvSpPr>
            <a:spLocks noGrp="1"/>
          </p:cNvSpPr>
          <p:nvPr>
            <p:ph type="body" sz="quarter" idx="19" hasCustomPrompt="1"/>
          </p:nvPr>
        </p:nvSpPr>
        <p:spPr>
          <a:xfrm>
            <a:off x="7332134" y="2657260"/>
            <a:ext cx="2135716" cy="4211837"/>
          </a:xfrm>
          <a:prstGeom prst="rect">
            <a:avLst/>
          </a:prstGeom>
        </p:spPr>
        <p:txBody>
          <a:bodyPr vert="horz" lIns="0" tIns="0" rIns="0" bIns="0" numCol="1" spcCol="609005"/>
          <a:lstStyle>
            <a:lvl1pPr marL="176754" indent="-176754">
              <a:lnSpc>
                <a:spcPts val="2197"/>
              </a:lnSpc>
              <a:spcBef>
                <a:spcPts val="0"/>
              </a:spcBef>
              <a:spcAft>
                <a:spcPts val="800"/>
              </a:spcAft>
              <a:buClr>
                <a:schemeClr val="tx2"/>
              </a:buClr>
              <a:buFont typeface="Morningstar Symbols"/>
              <a:buChar char="g"/>
              <a:defRPr lang="en-US" sz="1800" kern="1200" dirty="0" smtClean="0">
                <a:solidFill>
                  <a:schemeClr val="tx1"/>
                </a:solidFill>
                <a:latin typeface="+mn-lt"/>
                <a:ea typeface="ＭＳ Ｐゴシック" charset="0"/>
                <a:cs typeface="+mn-cs"/>
              </a:defRPr>
            </a:lvl1pPr>
            <a:lvl2pPr marL="353486" indent="-165697">
              <a:lnSpc>
                <a:spcPts val="2197"/>
              </a:lnSpc>
              <a:spcAft>
                <a:spcPts val="800"/>
              </a:spcAft>
              <a:buClr>
                <a:schemeClr val="tx2"/>
              </a:buClr>
              <a:buFont typeface="Morningstar Symbols"/>
              <a:buChar char="/"/>
              <a:defRPr lang="en-US" sz="1800" kern="1200" dirty="0" smtClean="0">
                <a:solidFill>
                  <a:schemeClr val="tx1"/>
                </a:solidFill>
                <a:latin typeface="+mn-lt"/>
                <a:ea typeface="ＭＳ Ｐゴシック" charset="0"/>
                <a:cs typeface="+mn-cs"/>
              </a:defRPr>
            </a:lvl2pPr>
            <a:lvl3pPr marL="572825" indent="-224085">
              <a:lnSpc>
                <a:spcPts val="2197"/>
              </a:lnSpc>
              <a:spcAft>
                <a:spcPts val="800"/>
              </a:spcAft>
              <a:buClr>
                <a:schemeClr val="bg1">
                  <a:lumMod val="65000"/>
                </a:schemeClr>
              </a:buClr>
              <a:buFont typeface="Morningstar Symbols"/>
              <a:buChar char="/"/>
              <a:defRPr lang="en-US" sz="1800" kern="1200" dirty="0" smtClean="0">
                <a:solidFill>
                  <a:schemeClr val="tx1"/>
                </a:solidFill>
                <a:latin typeface="+mn-lt"/>
                <a:ea typeface="ＭＳ Ｐゴシック" charset="0"/>
                <a:cs typeface="+mn-cs"/>
              </a:defRPr>
            </a:lvl3pPr>
          </a:lstStyle>
          <a:p>
            <a:pPr lvl="0"/>
            <a:r>
              <a:rPr lang="en-US" dirty="0"/>
              <a:t>First level</a:t>
            </a:r>
          </a:p>
          <a:p>
            <a:pPr lvl="1"/>
            <a:r>
              <a:rPr lang="en-US" dirty="0"/>
              <a:t>Second level</a:t>
            </a:r>
          </a:p>
          <a:p>
            <a:pPr lvl="2"/>
            <a:r>
              <a:rPr lang="en-US" dirty="0"/>
              <a:t>Third level</a:t>
            </a:r>
          </a:p>
        </p:txBody>
      </p:sp>
    </p:spTree>
    <p:extLst>
      <p:ext uri="{BB962C8B-B14F-4D97-AF65-F5344CB8AC3E}">
        <p14:creationId xmlns:p14="http://schemas.microsoft.com/office/powerpoint/2010/main" val="39975559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RIGHT_BULLETT_IMAGE">
    <p:spTree>
      <p:nvGrpSpPr>
        <p:cNvPr id="1" name=""/>
        <p:cNvGrpSpPr/>
        <p:nvPr/>
      </p:nvGrpSpPr>
      <p:grpSpPr>
        <a:xfrm>
          <a:off x="0" y="0"/>
          <a:ext cx="0" cy="0"/>
          <a:chOff x="0" y="0"/>
          <a:chExt cx="0" cy="0"/>
        </a:xfrm>
      </p:grpSpPr>
      <p:sp>
        <p:nvSpPr>
          <p:cNvPr id="14" name="Content Placeholder 2"/>
          <p:cNvSpPr>
            <a:spLocks noGrp="1"/>
          </p:cNvSpPr>
          <p:nvPr>
            <p:ph idx="21"/>
          </p:nvPr>
        </p:nvSpPr>
        <p:spPr>
          <a:xfrm>
            <a:off x="1184275" y="5838888"/>
            <a:ext cx="3399539" cy="218008"/>
          </a:xfrm>
          <a:prstGeom prst="rect">
            <a:avLst/>
          </a:prstGeom>
        </p:spPr>
        <p:txBody>
          <a:bodyPr wrap="square" lIns="0" tIns="0" rIns="0" bIns="0">
            <a:spAutoFit/>
          </a:bodyPr>
          <a:lstStyle>
            <a:lvl1pPr marL="0" indent="0">
              <a:lnSpc>
                <a:spcPts val="1700"/>
              </a:lnSpc>
              <a:spcBef>
                <a:spcPts val="0"/>
              </a:spcBef>
              <a:spcAft>
                <a:spcPts val="800"/>
              </a:spcAft>
              <a:buClr>
                <a:schemeClr val="tx2"/>
              </a:buClr>
              <a:buSzPct val="75000"/>
              <a:buFont typeface="Lucida Grande"/>
              <a:buNone/>
              <a:defRPr sz="1300">
                <a:solidFill>
                  <a:srgbClr val="4D4D4D"/>
                </a:solidFill>
              </a:defRPr>
            </a:lvl1pPr>
            <a:lvl2pPr marL="153548" indent="0" defTabSz="364865">
              <a:spcBef>
                <a:spcPts val="0"/>
              </a:spcBef>
              <a:spcAft>
                <a:spcPts val="714"/>
              </a:spcAft>
              <a:buClr>
                <a:schemeClr val="bg1">
                  <a:lumMod val="50000"/>
                </a:schemeClr>
              </a:buClr>
              <a:buSzPct val="75000"/>
              <a:buFont typeface="Lucida Grande"/>
              <a:buNone/>
              <a:defRPr sz="1100">
                <a:solidFill>
                  <a:schemeClr val="bg1">
                    <a:lumMod val="50000"/>
                  </a:schemeClr>
                </a:solidFill>
              </a:defRPr>
            </a:lvl2pPr>
            <a:lvl3pPr marL="1354571" indent="-226021">
              <a:spcBef>
                <a:spcPts val="0"/>
              </a:spcBef>
              <a:spcAft>
                <a:spcPts val="714"/>
              </a:spcAft>
              <a:buClr>
                <a:schemeClr val="bg1">
                  <a:lumMod val="75000"/>
                </a:schemeClr>
              </a:buClr>
              <a:buSzPct val="75000"/>
              <a:buFont typeface="Lucida Grande"/>
              <a:buChar char="►"/>
              <a:defRPr sz="1100"/>
            </a:lvl3pPr>
            <a:lvl4pPr marL="1914928" indent="-226021">
              <a:spcBef>
                <a:spcPts val="0"/>
              </a:spcBef>
              <a:spcAft>
                <a:spcPts val="714"/>
              </a:spcAft>
              <a:buClr>
                <a:schemeClr val="bg1">
                  <a:lumMod val="85000"/>
                </a:schemeClr>
              </a:buClr>
              <a:buSzPct val="75000"/>
              <a:buFont typeface="Lucida Grande"/>
              <a:buChar char="►"/>
              <a:defRPr sz="1100"/>
            </a:lvl4pPr>
            <a:lvl5pPr marL="2034209" indent="-226021">
              <a:buClr>
                <a:schemeClr val="tx2"/>
              </a:buClr>
              <a:buSzPct val="75000"/>
              <a:buFont typeface="Lucida Grande"/>
              <a:buChar char="►"/>
              <a:defRPr sz="1800"/>
            </a:lvl5pPr>
          </a:lstStyle>
          <a:p>
            <a:pPr lvl="0"/>
            <a:r>
              <a:rPr lang="en-US"/>
              <a:t>Click to edit Master text styles</a:t>
            </a:r>
          </a:p>
        </p:txBody>
      </p:sp>
      <p:sp>
        <p:nvSpPr>
          <p:cNvPr id="15" name="Picture Placeholder 2"/>
          <p:cNvSpPr>
            <a:spLocks noGrp="1"/>
          </p:cNvSpPr>
          <p:nvPr>
            <p:ph type="pic" sz="quarter" idx="22"/>
          </p:nvPr>
        </p:nvSpPr>
        <p:spPr>
          <a:xfrm>
            <a:off x="1184295" y="2718341"/>
            <a:ext cx="3761423" cy="3005075"/>
          </a:xfrm>
          <a:prstGeom prst="rect">
            <a:avLst/>
          </a:prstGeom>
          <a:effectLst>
            <a:outerShdw blurRad="66675" dist="12700" dir="2700000" algn="tl" rotWithShape="0">
              <a:schemeClr val="bg1">
                <a:lumMod val="50000"/>
                <a:alpha val="83000"/>
              </a:schemeClr>
            </a:outerShdw>
          </a:effectLst>
        </p:spPr>
        <p:txBody>
          <a:bodyPr vert="horz" lIns="81136" tIns="40566" rIns="81136" bIns="40566"/>
          <a:lstStyle>
            <a:lvl1pPr marL="0" indent="0">
              <a:buNone/>
              <a:defRPr sz="1100">
                <a:solidFill>
                  <a:schemeClr val="bg1">
                    <a:lumMod val="50000"/>
                  </a:schemeClr>
                </a:solidFill>
              </a:defRPr>
            </a:lvl1pPr>
          </a:lstStyle>
          <a:p>
            <a:pPr lvl="0"/>
            <a:r>
              <a:rPr lang="en-US" noProof="0"/>
              <a:t>Drag picture to placeholder or click icon to add</a:t>
            </a:r>
            <a:endParaRPr lang="en-US" noProof="0" dirty="0"/>
          </a:p>
        </p:txBody>
      </p:sp>
      <p:sp>
        <p:nvSpPr>
          <p:cNvPr id="19" name="Content Placeholder 2"/>
          <p:cNvSpPr>
            <a:spLocks noGrp="1"/>
          </p:cNvSpPr>
          <p:nvPr>
            <p:ph idx="23"/>
          </p:nvPr>
        </p:nvSpPr>
        <p:spPr>
          <a:xfrm>
            <a:off x="1184275" y="6720542"/>
            <a:ext cx="3399539" cy="232542"/>
          </a:xfrm>
          <a:prstGeom prst="rect">
            <a:avLst/>
          </a:prstGeom>
        </p:spPr>
        <p:txBody>
          <a:bodyPr wrap="square" lIns="0" tIns="0" rIns="0" bIns="0">
            <a:spAutoFit/>
          </a:bodyPr>
          <a:lstStyle>
            <a:lvl1pPr marL="0" indent="0">
              <a:lnSpc>
                <a:spcPts val="1798"/>
              </a:lnSpc>
              <a:spcBef>
                <a:spcPts val="0"/>
              </a:spcBef>
              <a:spcAft>
                <a:spcPts val="650"/>
              </a:spcAft>
              <a:buClr>
                <a:schemeClr val="tx2"/>
              </a:buClr>
              <a:buSzPct val="75000"/>
              <a:buFont typeface="Lucida Grande"/>
              <a:buNone/>
              <a:defRPr sz="1100">
                <a:solidFill>
                  <a:schemeClr val="bg1">
                    <a:lumMod val="65000"/>
                  </a:schemeClr>
                </a:solidFill>
              </a:defRPr>
            </a:lvl1pPr>
            <a:lvl2pPr marL="153548" indent="0" defTabSz="364865">
              <a:spcBef>
                <a:spcPts val="0"/>
              </a:spcBef>
              <a:spcAft>
                <a:spcPts val="714"/>
              </a:spcAft>
              <a:buClr>
                <a:schemeClr val="bg1">
                  <a:lumMod val="50000"/>
                </a:schemeClr>
              </a:buClr>
              <a:buSzPct val="75000"/>
              <a:buFont typeface="Lucida Grande"/>
              <a:buNone/>
              <a:defRPr sz="1100">
                <a:solidFill>
                  <a:schemeClr val="bg1">
                    <a:lumMod val="50000"/>
                  </a:schemeClr>
                </a:solidFill>
              </a:defRPr>
            </a:lvl2pPr>
            <a:lvl3pPr marL="1354571" indent="-226021">
              <a:spcBef>
                <a:spcPts val="0"/>
              </a:spcBef>
              <a:spcAft>
                <a:spcPts val="714"/>
              </a:spcAft>
              <a:buClr>
                <a:schemeClr val="bg1">
                  <a:lumMod val="75000"/>
                </a:schemeClr>
              </a:buClr>
              <a:buSzPct val="75000"/>
              <a:buFont typeface="Lucida Grande"/>
              <a:buChar char="►"/>
              <a:defRPr sz="1100"/>
            </a:lvl3pPr>
            <a:lvl4pPr marL="1914928" indent="-226021">
              <a:spcBef>
                <a:spcPts val="0"/>
              </a:spcBef>
              <a:spcAft>
                <a:spcPts val="714"/>
              </a:spcAft>
              <a:buClr>
                <a:schemeClr val="bg1">
                  <a:lumMod val="85000"/>
                </a:schemeClr>
              </a:buClr>
              <a:buSzPct val="75000"/>
              <a:buFont typeface="Lucida Grande"/>
              <a:buChar char="►"/>
              <a:defRPr sz="1100"/>
            </a:lvl4pPr>
            <a:lvl5pPr marL="2034209" indent="-226021">
              <a:buClr>
                <a:schemeClr val="tx2"/>
              </a:buClr>
              <a:buSzPct val="75000"/>
              <a:buFont typeface="Lucida Grande"/>
              <a:buChar char="►"/>
              <a:defRPr sz="1800"/>
            </a:lvl5pPr>
          </a:lstStyle>
          <a:p>
            <a:pPr lvl="0"/>
            <a:r>
              <a:rPr lang="en-US"/>
              <a:t>Click to edit Master text styles</a:t>
            </a:r>
          </a:p>
        </p:txBody>
      </p:sp>
      <p:pic>
        <p:nvPicPr>
          <p:cNvPr id="20" name="Picture 3" descr="MstarRGB123.jpg"/>
          <p:cNvPicPr>
            <a:picLocks/>
          </p:cNvPicPr>
          <p:nvPr userDrawn="1"/>
        </p:nvPicPr>
        <p:blipFill>
          <a:blip r:embed="rId2">
            <a:extLst>
              <a:ext uri="{28A0092B-C50C-407E-A947-70E740481C1C}">
                <a14:useLocalDpi xmlns:a14="http://schemas.microsoft.com/office/drawing/2010/main" val="0"/>
              </a:ext>
            </a:extLst>
          </a:blip>
          <a:srcRect t="33524" r="29802" b="45389"/>
          <a:stretch>
            <a:fillRect/>
          </a:stretch>
        </p:blipFill>
        <p:spPr bwMode="auto">
          <a:xfrm>
            <a:off x="7446010" y="7100891"/>
            <a:ext cx="1225550" cy="2867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Slide Number Placeholder 6"/>
          <p:cNvSpPr>
            <a:spLocks noGrp="1"/>
          </p:cNvSpPr>
          <p:nvPr>
            <p:ph type="sldNum" sz="quarter" idx="18"/>
          </p:nvPr>
        </p:nvSpPr>
        <p:spPr>
          <a:xfrm>
            <a:off x="1184331" y="7094860"/>
            <a:ext cx="467677" cy="400634"/>
          </a:xfrm>
          <a:prstGeom prst="rect">
            <a:avLst/>
          </a:prstGeom>
        </p:spPr>
        <p:txBody>
          <a:bodyPr vert="horz" wrap="square" lIns="0" tIns="0" rIns="0" bIns="0" numCol="1" anchor="t" anchorCtr="0" compatLnSpc="1">
            <a:prstTxWarp prst="textNoShape">
              <a:avLst/>
            </a:prstTxWarp>
          </a:bodyPr>
          <a:lstStyle>
            <a:lvl1pPr defTabSz="452044">
              <a:defRPr sz="1300" smtClean="0">
                <a:solidFill>
                  <a:schemeClr val="bg1">
                    <a:lumMod val="50000"/>
                  </a:schemeClr>
                </a:solidFill>
                <a:latin typeface="+mn-lt"/>
                <a:cs typeface="MS PGothic" charset="0"/>
              </a:defRPr>
            </a:lvl1pPr>
          </a:lstStyle>
          <a:p>
            <a:pPr>
              <a:defRPr/>
            </a:pPr>
            <a:fld id="{2C54B95D-2AD2-F440-A4A9-C3EE8473308A}" type="slidenum">
              <a:rPr lang="en-US">
                <a:solidFill>
                  <a:srgbClr val="FFFFFF">
                    <a:lumMod val="50000"/>
                  </a:srgbClr>
                </a:solidFill>
              </a:rPr>
              <a:pPr>
                <a:defRPr/>
              </a:pPr>
              <a:t>‹#›</a:t>
            </a:fld>
            <a:endParaRPr lang="en-US" dirty="0">
              <a:solidFill>
                <a:srgbClr val="FFFFFF">
                  <a:lumMod val="50000"/>
                </a:srgbClr>
              </a:solidFill>
            </a:endParaRPr>
          </a:p>
        </p:txBody>
      </p:sp>
      <p:cxnSp>
        <p:nvCxnSpPr>
          <p:cNvPr id="26" name="Straight Connector 25"/>
          <p:cNvCxnSpPr/>
          <p:nvPr userDrawn="1"/>
        </p:nvCxnSpPr>
        <p:spPr>
          <a:xfrm>
            <a:off x="1173169" y="7069138"/>
            <a:ext cx="8294688" cy="0"/>
          </a:xfrm>
          <a:prstGeom prst="line">
            <a:avLst/>
          </a:prstGeom>
          <a:ln w="63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userDrawn="1"/>
        </p:nvCxnSpPr>
        <p:spPr>
          <a:xfrm>
            <a:off x="1173169" y="495300"/>
            <a:ext cx="8294688" cy="0"/>
          </a:xfrm>
          <a:prstGeom prst="line">
            <a:avLst/>
          </a:prstGeom>
          <a:ln w="635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30" name="Text Placeholder 18"/>
          <p:cNvSpPr>
            <a:spLocks noGrp="1"/>
          </p:cNvSpPr>
          <p:nvPr>
            <p:ph type="body" sz="quarter" idx="12" hasCustomPrompt="1"/>
          </p:nvPr>
        </p:nvSpPr>
        <p:spPr>
          <a:xfrm>
            <a:off x="1176338" y="925565"/>
            <a:ext cx="8291512" cy="736600"/>
          </a:xfrm>
          <a:prstGeom prst="rect">
            <a:avLst/>
          </a:prstGeom>
        </p:spPr>
        <p:txBody>
          <a:bodyPr vert="horz" lIns="0" tIns="0" rIns="0" bIns="0"/>
          <a:lstStyle>
            <a:lvl1pPr marL="0" indent="0">
              <a:lnSpc>
                <a:spcPts val="2197"/>
              </a:lnSpc>
              <a:spcBef>
                <a:spcPts val="0"/>
              </a:spcBef>
              <a:spcAft>
                <a:spcPts val="800"/>
              </a:spcAft>
              <a:buNone/>
              <a:defRPr lang="en-US" sz="2200" b="1" kern="1200" dirty="0" smtClean="0">
                <a:solidFill>
                  <a:srgbClr val="5E5E5E"/>
                </a:solidFill>
                <a:latin typeface="+mj-lt"/>
                <a:ea typeface="ＭＳ Ｐゴシック" charset="0"/>
                <a:cs typeface="ＭＳ Ｐゴシック" charset="0"/>
              </a:defRPr>
            </a:lvl1pPr>
            <a:lvl2pPr marL="452044" indent="0">
              <a:buNone/>
              <a:defRPr sz="1100">
                <a:solidFill>
                  <a:schemeClr val="tx2"/>
                </a:solidFill>
                <a:latin typeface="+mj-lt"/>
              </a:defRPr>
            </a:lvl2pPr>
            <a:lvl3pPr marL="904090" indent="0">
              <a:buNone/>
              <a:defRPr sz="1100">
                <a:solidFill>
                  <a:schemeClr val="tx2"/>
                </a:solidFill>
                <a:latin typeface="+mj-lt"/>
              </a:defRPr>
            </a:lvl3pPr>
            <a:lvl4pPr marL="1356142" indent="0">
              <a:buNone/>
              <a:defRPr sz="1100">
                <a:solidFill>
                  <a:schemeClr val="tx2"/>
                </a:solidFill>
                <a:latin typeface="+mj-lt"/>
              </a:defRPr>
            </a:lvl4pPr>
            <a:lvl5pPr marL="1808187" indent="0">
              <a:buNone/>
              <a:defRPr sz="1100">
                <a:solidFill>
                  <a:schemeClr val="tx2"/>
                </a:solidFill>
                <a:latin typeface="+mj-lt"/>
              </a:defRPr>
            </a:lvl5pPr>
          </a:lstStyle>
          <a:p>
            <a:pPr lvl="0"/>
            <a:r>
              <a:rPr lang="en-US" dirty="0"/>
              <a:t>Subhead, Chapter, or Section</a:t>
            </a:r>
          </a:p>
        </p:txBody>
      </p:sp>
      <p:sp>
        <p:nvSpPr>
          <p:cNvPr id="31" name="Text Placeholder 16"/>
          <p:cNvSpPr>
            <a:spLocks noGrp="1"/>
          </p:cNvSpPr>
          <p:nvPr>
            <p:ph type="body" sz="quarter" idx="25" hasCustomPrompt="1"/>
          </p:nvPr>
        </p:nvSpPr>
        <p:spPr>
          <a:xfrm>
            <a:off x="1176338" y="2019707"/>
            <a:ext cx="8291512" cy="587147"/>
          </a:xfrm>
          <a:prstGeom prst="rect">
            <a:avLst/>
          </a:prstGeom>
        </p:spPr>
        <p:txBody>
          <a:bodyPr vert="horz" lIns="0" tIns="0" rIns="0" bIns="0" numCol="1" spcCol="609005"/>
          <a:lstStyle>
            <a:lvl1pPr marL="0" indent="0">
              <a:lnSpc>
                <a:spcPts val="2197"/>
              </a:lnSpc>
              <a:spcAft>
                <a:spcPts val="800"/>
              </a:spcAft>
              <a:buClr>
                <a:schemeClr val="tx2"/>
              </a:buClr>
              <a:buFont typeface="Morningstar Symbols"/>
              <a:buNone/>
              <a:defRPr lang="en-US" sz="1800" kern="1200" dirty="0" smtClean="0">
                <a:solidFill>
                  <a:schemeClr val="tx2"/>
                </a:solidFill>
                <a:latin typeface="+mn-lt"/>
                <a:ea typeface="ＭＳ Ｐゴシック" charset="0"/>
                <a:cs typeface="ＭＳ Ｐゴシック" charset="0"/>
              </a:defRPr>
            </a:lvl1pPr>
            <a:lvl2pPr marL="340891" indent="-167276">
              <a:lnSpc>
                <a:spcPts val="2197"/>
              </a:lnSpc>
              <a:spcAft>
                <a:spcPts val="800"/>
              </a:spcAft>
              <a:buClr>
                <a:schemeClr val="tx2"/>
              </a:buClr>
              <a:buFont typeface="Morningstar Symbols"/>
              <a:buChar char="/"/>
              <a:tabLst/>
              <a:defRPr sz="1800">
                <a:solidFill>
                  <a:schemeClr val="tx1"/>
                </a:solidFill>
              </a:defRPr>
            </a:lvl2pPr>
            <a:lvl3pPr marL="517607" indent="-170434">
              <a:lnSpc>
                <a:spcPts val="2197"/>
              </a:lnSpc>
              <a:spcAft>
                <a:spcPts val="800"/>
              </a:spcAft>
              <a:buClr>
                <a:schemeClr val="bg1">
                  <a:lumMod val="65000"/>
                </a:schemeClr>
              </a:buClr>
              <a:buFont typeface="Morningstar Symbols"/>
              <a:buChar char="/"/>
              <a:defRPr sz="1800">
                <a:solidFill>
                  <a:schemeClr val="tx1"/>
                </a:solidFill>
              </a:defRPr>
            </a:lvl3pPr>
            <a:lvl4pPr marL="1356142" indent="0">
              <a:buNone/>
              <a:defRPr sz="1600">
                <a:solidFill>
                  <a:schemeClr val="bg1">
                    <a:lumMod val="50000"/>
                  </a:schemeClr>
                </a:solidFill>
              </a:defRPr>
            </a:lvl4pPr>
            <a:lvl5pPr marL="1808187" indent="0">
              <a:buNone/>
              <a:defRPr sz="1600">
                <a:solidFill>
                  <a:schemeClr val="bg1">
                    <a:lumMod val="50000"/>
                  </a:schemeClr>
                </a:solidFill>
              </a:defRPr>
            </a:lvl5pPr>
          </a:lstStyle>
          <a:p>
            <a:pPr lvl="0"/>
            <a:r>
              <a:rPr lang="en-US" dirty="0"/>
              <a:t>Main Idea of Slide</a:t>
            </a:r>
          </a:p>
        </p:txBody>
      </p:sp>
      <p:sp>
        <p:nvSpPr>
          <p:cNvPr id="32" name="Title 2"/>
          <p:cNvSpPr>
            <a:spLocks noGrp="1"/>
          </p:cNvSpPr>
          <p:nvPr>
            <p:ph type="title" hasCustomPrompt="1"/>
          </p:nvPr>
        </p:nvSpPr>
        <p:spPr>
          <a:xfrm>
            <a:off x="1181101" y="548752"/>
            <a:ext cx="8280400" cy="326017"/>
          </a:xfrm>
          <a:prstGeom prst="rect">
            <a:avLst/>
          </a:prstGeom>
        </p:spPr>
        <p:txBody>
          <a:bodyPr vert="horz" lIns="0" tIns="0" rIns="0" bIns="0"/>
          <a:lstStyle>
            <a:lvl1pPr algn="l">
              <a:lnSpc>
                <a:spcPts val="2597"/>
              </a:lnSpc>
              <a:defRPr lang="en-US" sz="2200" kern="1200" dirty="0">
                <a:solidFill>
                  <a:srgbClr val="5E5E5E"/>
                </a:solidFill>
                <a:latin typeface="+mn-lt"/>
                <a:ea typeface="ＭＳ Ｐゴシック" charset="0"/>
                <a:cs typeface="ＭＳ Ｐゴシック" charset="0"/>
              </a:defRPr>
            </a:lvl1pPr>
          </a:lstStyle>
          <a:p>
            <a:r>
              <a:rPr lang="en-US" dirty="0"/>
              <a:t>Presentation Title</a:t>
            </a:r>
          </a:p>
        </p:txBody>
      </p:sp>
      <p:sp>
        <p:nvSpPr>
          <p:cNvPr id="33" name="Text Placeholder 7"/>
          <p:cNvSpPr>
            <a:spLocks noGrp="1"/>
          </p:cNvSpPr>
          <p:nvPr>
            <p:ph type="body" sz="quarter" idx="19" hasCustomPrompt="1"/>
          </p:nvPr>
        </p:nvSpPr>
        <p:spPr>
          <a:xfrm>
            <a:off x="5699124" y="2657260"/>
            <a:ext cx="3768725" cy="4211837"/>
          </a:xfrm>
          <a:prstGeom prst="rect">
            <a:avLst/>
          </a:prstGeom>
        </p:spPr>
        <p:txBody>
          <a:bodyPr vert="horz" lIns="0" tIns="0" rIns="0" bIns="0" numCol="1" spcCol="609005"/>
          <a:lstStyle>
            <a:lvl1pPr marL="176754" indent="-176754">
              <a:lnSpc>
                <a:spcPts val="2197"/>
              </a:lnSpc>
              <a:spcBef>
                <a:spcPts val="0"/>
              </a:spcBef>
              <a:spcAft>
                <a:spcPts val="800"/>
              </a:spcAft>
              <a:buClr>
                <a:schemeClr val="tx2"/>
              </a:buClr>
              <a:buFont typeface="Morningstar Symbols"/>
              <a:buChar char="g"/>
              <a:defRPr lang="en-US" sz="1800" kern="1200" dirty="0" smtClean="0">
                <a:solidFill>
                  <a:schemeClr val="tx1"/>
                </a:solidFill>
                <a:latin typeface="+mn-lt"/>
                <a:ea typeface="ＭＳ Ｐゴシック" charset="0"/>
                <a:cs typeface="+mn-cs"/>
              </a:defRPr>
            </a:lvl1pPr>
            <a:lvl2pPr marL="353486" indent="-165697">
              <a:lnSpc>
                <a:spcPts val="2197"/>
              </a:lnSpc>
              <a:spcAft>
                <a:spcPts val="800"/>
              </a:spcAft>
              <a:buClr>
                <a:schemeClr val="tx2"/>
              </a:buClr>
              <a:buFont typeface="Morningstar Symbols"/>
              <a:buChar char="/"/>
              <a:defRPr lang="en-US" sz="1800" kern="1200" dirty="0" smtClean="0">
                <a:solidFill>
                  <a:schemeClr val="tx1"/>
                </a:solidFill>
                <a:latin typeface="+mn-lt"/>
                <a:ea typeface="ＭＳ Ｐゴシック" charset="0"/>
                <a:cs typeface="+mn-cs"/>
              </a:defRPr>
            </a:lvl2pPr>
            <a:lvl3pPr marL="572825" indent="-224085">
              <a:lnSpc>
                <a:spcPts val="2197"/>
              </a:lnSpc>
              <a:spcAft>
                <a:spcPts val="800"/>
              </a:spcAft>
              <a:buClr>
                <a:schemeClr val="bg1">
                  <a:lumMod val="65000"/>
                </a:schemeClr>
              </a:buClr>
              <a:buFont typeface="Morningstar Symbols"/>
              <a:buChar char="/"/>
              <a:defRPr lang="en-US" sz="1800" kern="1200" dirty="0" smtClean="0">
                <a:solidFill>
                  <a:schemeClr val="tx1"/>
                </a:solidFill>
                <a:latin typeface="+mn-lt"/>
                <a:ea typeface="ＭＳ Ｐゴシック" charset="0"/>
                <a:cs typeface="+mn-cs"/>
              </a:defRPr>
            </a:lvl3pPr>
          </a:lstStyle>
          <a:p>
            <a:pPr lvl="0"/>
            <a:r>
              <a:rPr lang="en-US" dirty="0"/>
              <a:t>First level</a:t>
            </a:r>
          </a:p>
          <a:p>
            <a:pPr lvl="1"/>
            <a:r>
              <a:rPr lang="en-US" dirty="0"/>
              <a:t>Second level</a:t>
            </a:r>
          </a:p>
          <a:p>
            <a:pPr lvl="2"/>
            <a:r>
              <a:rPr lang="en-US" dirty="0"/>
              <a:t>Third level</a:t>
            </a:r>
          </a:p>
        </p:txBody>
      </p:sp>
    </p:spTree>
    <p:extLst>
      <p:ext uri="{BB962C8B-B14F-4D97-AF65-F5344CB8AC3E}">
        <p14:creationId xmlns:p14="http://schemas.microsoft.com/office/powerpoint/2010/main" val="285452798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LEFT_BULLET_IMAGE">
    <p:spTree>
      <p:nvGrpSpPr>
        <p:cNvPr id="1" name=""/>
        <p:cNvGrpSpPr/>
        <p:nvPr/>
      </p:nvGrpSpPr>
      <p:grpSpPr>
        <a:xfrm>
          <a:off x="0" y="0"/>
          <a:ext cx="0" cy="0"/>
          <a:chOff x="0" y="0"/>
          <a:chExt cx="0" cy="0"/>
        </a:xfrm>
      </p:grpSpPr>
      <p:sp>
        <p:nvSpPr>
          <p:cNvPr id="14" name="Content Placeholder 2"/>
          <p:cNvSpPr>
            <a:spLocks noGrp="1"/>
          </p:cNvSpPr>
          <p:nvPr>
            <p:ph idx="13"/>
          </p:nvPr>
        </p:nvSpPr>
        <p:spPr>
          <a:xfrm>
            <a:off x="5699760" y="5838888"/>
            <a:ext cx="3399539" cy="218008"/>
          </a:xfrm>
          <a:prstGeom prst="rect">
            <a:avLst/>
          </a:prstGeom>
        </p:spPr>
        <p:txBody>
          <a:bodyPr wrap="square" lIns="0" tIns="0" rIns="0" bIns="0">
            <a:spAutoFit/>
          </a:bodyPr>
          <a:lstStyle>
            <a:lvl1pPr marL="0" indent="0">
              <a:lnSpc>
                <a:spcPts val="1700"/>
              </a:lnSpc>
              <a:spcBef>
                <a:spcPts val="0"/>
              </a:spcBef>
              <a:spcAft>
                <a:spcPts val="800"/>
              </a:spcAft>
              <a:buClr>
                <a:schemeClr val="tx2"/>
              </a:buClr>
              <a:buSzPct val="75000"/>
              <a:buFont typeface="Lucida Grande"/>
              <a:buNone/>
              <a:defRPr sz="1300">
                <a:solidFill>
                  <a:srgbClr val="4D4D4D"/>
                </a:solidFill>
              </a:defRPr>
            </a:lvl1pPr>
            <a:lvl2pPr marL="153548" indent="0" defTabSz="364865">
              <a:spcBef>
                <a:spcPts val="0"/>
              </a:spcBef>
              <a:spcAft>
                <a:spcPts val="714"/>
              </a:spcAft>
              <a:buClr>
                <a:schemeClr val="bg1">
                  <a:lumMod val="50000"/>
                </a:schemeClr>
              </a:buClr>
              <a:buSzPct val="75000"/>
              <a:buFont typeface="Lucida Grande"/>
              <a:buNone/>
              <a:defRPr sz="1100">
                <a:solidFill>
                  <a:schemeClr val="bg1">
                    <a:lumMod val="50000"/>
                  </a:schemeClr>
                </a:solidFill>
              </a:defRPr>
            </a:lvl2pPr>
            <a:lvl3pPr marL="1354571" indent="-226021">
              <a:spcBef>
                <a:spcPts val="0"/>
              </a:spcBef>
              <a:spcAft>
                <a:spcPts val="714"/>
              </a:spcAft>
              <a:buClr>
                <a:schemeClr val="bg1">
                  <a:lumMod val="75000"/>
                </a:schemeClr>
              </a:buClr>
              <a:buSzPct val="75000"/>
              <a:buFont typeface="Lucida Grande"/>
              <a:buChar char="►"/>
              <a:defRPr sz="1100"/>
            </a:lvl3pPr>
            <a:lvl4pPr marL="1914928" indent="-226021">
              <a:spcBef>
                <a:spcPts val="0"/>
              </a:spcBef>
              <a:spcAft>
                <a:spcPts val="714"/>
              </a:spcAft>
              <a:buClr>
                <a:schemeClr val="bg1">
                  <a:lumMod val="85000"/>
                </a:schemeClr>
              </a:buClr>
              <a:buSzPct val="75000"/>
              <a:buFont typeface="Lucida Grande"/>
              <a:buChar char="►"/>
              <a:defRPr sz="1100"/>
            </a:lvl4pPr>
            <a:lvl5pPr marL="2034209" indent="-226021">
              <a:buClr>
                <a:schemeClr val="tx2"/>
              </a:buClr>
              <a:buSzPct val="75000"/>
              <a:buFont typeface="Lucida Grande"/>
              <a:buChar char="►"/>
              <a:defRPr sz="1800"/>
            </a:lvl5pPr>
          </a:lstStyle>
          <a:p>
            <a:pPr lvl="0"/>
            <a:r>
              <a:rPr lang="en-US"/>
              <a:t>Click to edit Master text styles</a:t>
            </a:r>
          </a:p>
        </p:txBody>
      </p:sp>
      <p:sp>
        <p:nvSpPr>
          <p:cNvPr id="15" name="Picture Placeholder 2"/>
          <p:cNvSpPr>
            <a:spLocks noGrp="1"/>
          </p:cNvSpPr>
          <p:nvPr>
            <p:ph type="pic" sz="quarter" idx="15"/>
          </p:nvPr>
        </p:nvSpPr>
        <p:spPr>
          <a:xfrm>
            <a:off x="5699816" y="2718341"/>
            <a:ext cx="3761423" cy="3005075"/>
          </a:xfrm>
          <a:prstGeom prst="rect">
            <a:avLst/>
          </a:prstGeom>
          <a:effectLst>
            <a:outerShdw blurRad="66675" dist="12700" dir="2700000" algn="tl" rotWithShape="0">
              <a:schemeClr val="bg1">
                <a:lumMod val="50000"/>
                <a:alpha val="83000"/>
              </a:schemeClr>
            </a:outerShdw>
          </a:effectLst>
        </p:spPr>
        <p:txBody>
          <a:bodyPr vert="horz" lIns="81136" tIns="40566" rIns="81136" bIns="40566"/>
          <a:lstStyle>
            <a:lvl1pPr marL="0" indent="0">
              <a:buNone/>
              <a:defRPr sz="1100">
                <a:solidFill>
                  <a:schemeClr val="bg1">
                    <a:lumMod val="50000"/>
                  </a:schemeClr>
                </a:solidFill>
              </a:defRPr>
            </a:lvl1pPr>
          </a:lstStyle>
          <a:p>
            <a:pPr lvl="0"/>
            <a:r>
              <a:rPr lang="en-US" noProof="0"/>
              <a:t>Drag picture to placeholder or click icon to add</a:t>
            </a:r>
            <a:endParaRPr lang="en-US" noProof="0" dirty="0"/>
          </a:p>
        </p:txBody>
      </p:sp>
      <p:sp>
        <p:nvSpPr>
          <p:cNvPr id="20" name="Content Placeholder 2"/>
          <p:cNvSpPr>
            <a:spLocks noGrp="1"/>
          </p:cNvSpPr>
          <p:nvPr>
            <p:ph idx="20"/>
          </p:nvPr>
        </p:nvSpPr>
        <p:spPr>
          <a:xfrm>
            <a:off x="5699760" y="6720542"/>
            <a:ext cx="3399539" cy="232542"/>
          </a:xfrm>
          <a:prstGeom prst="rect">
            <a:avLst/>
          </a:prstGeom>
        </p:spPr>
        <p:txBody>
          <a:bodyPr wrap="square" lIns="0" tIns="0" rIns="0" bIns="0">
            <a:spAutoFit/>
          </a:bodyPr>
          <a:lstStyle>
            <a:lvl1pPr marL="0" indent="0">
              <a:lnSpc>
                <a:spcPts val="1798"/>
              </a:lnSpc>
              <a:spcBef>
                <a:spcPts val="0"/>
              </a:spcBef>
              <a:spcAft>
                <a:spcPts val="650"/>
              </a:spcAft>
              <a:buClr>
                <a:schemeClr val="tx2"/>
              </a:buClr>
              <a:buSzPct val="75000"/>
              <a:buFont typeface="Lucida Grande"/>
              <a:buNone/>
              <a:defRPr sz="1100">
                <a:solidFill>
                  <a:schemeClr val="bg1">
                    <a:lumMod val="65000"/>
                  </a:schemeClr>
                </a:solidFill>
              </a:defRPr>
            </a:lvl1pPr>
            <a:lvl2pPr marL="153548" indent="0" defTabSz="364865">
              <a:spcBef>
                <a:spcPts val="0"/>
              </a:spcBef>
              <a:spcAft>
                <a:spcPts val="714"/>
              </a:spcAft>
              <a:buClr>
                <a:schemeClr val="bg1">
                  <a:lumMod val="50000"/>
                </a:schemeClr>
              </a:buClr>
              <a:buSzPct val="75000"/>
              <a:buFont typeface="Lucida Grande"/>
              <a:buNone/>
              <a:defRPr sz="1100">
                <a:solidFill>
                  <a:schemeClr val="bg1">
                    <a:lumMod val="50000"/>
                  </a:schemeClr>
                </a:solidFill>
              </a:defRPr>
            </a:lvl2pPr>
            <a:lvl3pPr marL="1354571" indent="-226021">
              <a:spcBef>
                <a:spcPts val="0"/>
              </a:spcBef>
              <a:spcAft>
                <a:spcPts val="714"/>
              </a:spcAft>
              <a:buClr>
                <a:schemeClr val="bg1">
                  <a:lumMod val="75000"/>
                </a:schemeClr>
              </a:buClr>
              <a:buSzPct val="75000"/>
              <a:buFont typeface="Lucida Grande"/>
              <a:buChar char="►"/>
              <a:defRPr sz="1100"/>
            </a:lvl3pPr>
            <a:lvl4pPr marL="1914928" indent="-226021">
              <a:spcBef>
                <a:spcPts val="0"/>
              </a:spcBef>
              <a:spcAft>
                <a:spcPts val="714"/>
              </a:spcAft>
              <a:buClr>
                <a:schemeClr val="bg1">
                  <a:lumMod val="85000"/>
                </a:schemeClr>
              </a:buClr>
              <a:buSzPct val="75000"/>
              <a:buFont typeface="Lucida Grande"/>
              <a:buChar char="►"/>
              <a:defRPr sz="1100"/>
            </a:lvl4pPr>
            <a:lvl5pPr marL="2034209" indent="-226021">
              <a:buClr>
                <a:schemeClr val="tx2"/>
              </a:buClr>
              <a:buSzPct val="75000"/>
              <a:buFont typeface="Lucida Grande"/>
              <a:buChar char="►"/>
              <a:defRPr sz="1800"/>
            </a:lvl5pPr>
          </a:lstStyle>
          <a:p>
            <a:pPr lvl="0"/>
            <a:r>
              <a:rPr lang="en-US"/>
              <a:t>Click to edit Master text styles</a:t>
            </a:r>
          </a:p>
        </p:txBody>
      </p:sp>
      <p:pic>
        <p:nvPicPr>
          <p:cNvPr id="21" name="Picture 3" descr="MstarRGB123.jpg"/>
          <p:cNvPicPr>
            <a:picLocks/>
          </p:cNvPicPr>
          <p:nvPr userDrawn="1"/>
        </p:nvPicPr>
        <p:blipFill>
          <a:blip r:embed="rId2">
            <a:extLst>
              <a:ext uri="{28A0092B-C50C-407E-A947-70E740481C1C}">
                <a14:useLocalDpi xmlns:a14="http://schemas.microsoft.com/office/drawing/2010/main" val="0"/>
              </a:ext>
            </a:extLst>
          </a:blip>
          <a:srcRect t="33524" r="29802" b="45389"/>
          <a:stretch>
            <a:fillRect/>
          </a:stretch>
        </p:blipFill>
        <p:spPr bwMode="auto">
          <a:xfrm>
            <a:off x="7446010" y="7100891"/>
            <a:ext cx="1225550" cy="2867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Slide Number Placeholder 6"/>
          <p:cNvSpPr>
            <a:spLocks noGrp="1"/>
          </p:cNvSpPr>
          <p:nvPr>
            <p:ph type="sldNum" sz="quarter" idx="18"/>
          </p:nvPr>
        </p:nvSpPr>
        <p:spPr>
          <a:xfrm>
            <a:off x="1184331" y="7094860"/>
            <a:ext cx="467677" cy="400634"/>
          </a:xfrm>
          <a:prstGeom prst="rect">
            <a:avLst/>
          </a:prstGeom>
        </p:spPr>
        <p:txBody>
          <a:bodyPr vert="horz" wrap="square" lIns="0" tIns="0" rIns="0" bIns="0" numCol="1" anchor="t" anchorCtr="0" compatLnSpc="1">
            <a:prstTxWarp prst="textNoShape">
              <a:avLst/>
            </a:prstTxWarp>
          </a:bodyPr>
          <a:lstStyle>
            <a:lvl1pPr defTabSz="452044">
              <a:defRPr sz="1300" smtClean="0">
                <a:solidFill>
                  <a:schemeClr val="bg1">
                    <a:lumMod val="50000"/>
                  </a:schemeClr>
                </a:solidFill>
                <a:latin typeface="+mn-lt"/>
                <a:cs typeface="MS PGothic" charset="0"/>
              </a:defRPr>
            </a:lvl1pPr>
          </a:lstStyle>
          <a:p>
            <a:pPr>
              <a:defRPr/>
            </a:pPr>
            <a:fld id="{2C54B95D-2AD2-F440-A4A9-C3EE8473308A}" type="slidenum">
              <a:rPr lang="en-US">
                <a:solidFill>
                  <a:srgbClr val="FFFFFF">
                    <a:lumMod val="50000"/>
                  </a:srgbClr>
                </a:solidFill>
              </a:rPr>
              <a:pPr>
                <a:defRPr/>
              </a:pPr>
              <a:t>‹#›</a:t>
            </a:fld>
            <a:endParaRPr lang="en-US" dirty="0">
              <a:solidFill>
                <a:srgbClr val="FFFFFF">
                  <a:lumMod val="50000"/>
                </a:srgbClr>
              </a:solidFill>
            </a:endParaRPr>
          </a:p>
        </p:txBody>
      </p:sp>
      <p:cxnSp>
        <p:nvCxnSpPr>
          <p:cNvPr id="26" name="Straight Connector 25"/>
          <p:cNvCxnSpPr/>
          <p:nvPr userDrawn="1"/>
        </p:nvCxnSpPr>
        <p:spPr>
          <a:xfrm>
            <a:off x="1173169" y="7069138"/>
            <a:ext cx="8294688" cy="0"/>
          </a:xfrm>
          <a:prstGeom prst="line">
            <a:avLst/>
          </a:prstGeom>
          <a:ln w="63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userDrawn="1"/>
        </p:nvCxnSpPr>
        <p:spPr>
          <a:xfrm>
            <a:off x="1173169" y="495300"/>
            <a:ext cx="8294688" cy="0"/>
          </a:xfrm>
          <a:prstGeom prst="line">
            <a:avLst/>
          </a:prstGeom>
          <a:ln w="635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30" name="Text Placeholder 18"/>
          <p:cNvSpPr>
            <a:spLocks noGrp="1"/>
          </p:cNvSpPr>
          <p:nvPr>
            <p:ph type="body" sz="quarter" idx="12" hasCustomPrompt="1"/>
          </p:nvPr>
        </p:nvSpPr>
        <p:spPr>
          <a:xfrm>
            <a:off x="1176338" y="925565"/>
            <a:ext cx="8291512" cy="736600"/>
          </a:xfrm>
          <a:prstGeom prst="rect">
            <a:avLst/>
          </a:prstGeom>
        </p:spPr>
        <p:txBody>
          <a:bodyPr vert="horz" lIns="0" tIns="0" rIns="0" bIns="0"/>
          <a:lstStyle>
            <a:lvl1pPr marL="0" indent="0">
              <a:lnSpc>
                <a:spcPts val="2197"/>
              </a:lnSpc>
              <a:spcBef>
                <a:spcPts val="0"/>
              </a:spcBef>
              <a:spcAft>
                <a:spcPts val="800"/>
              </a:spcAft>
              <a:buNone/>
              <a:defRPr lang="en-US" sz="2200" b="1" kern="1200" dirty="0" smtClean="0">
                <a:solidFill>
                  <a:srgbClr val="5E5E5E"/>
                </a:solidFill>
                <a:latin typeface="+mj-lt"/>
                <a:ea typeface="ＭＳ Ｐゴシック" charset="0"/>
                <a:cs typeface="ＭＳ Ｐゴシック" charset="0"/>
              </a:defRPr>
            </a:lvl1pPr>
            <a:lvl2pPr marL="452044" indent="0">
              <a:buNone/>
              <a:defRPr sz="1100">
                <a:solidFill>
                  <a:schemeClr val="tx2"/>
                </a:solidFill>
                <a:latin typeface="+mj-lt"/>
              </a:defRPr>
            </a:lvl2pPr>
            <a:lvl3pPr marL="904090" indent="0">
              <a:buNone/>
              <a:defRPr sz="1100">
                <a:solidFill>
                  <a:schemeClr val="tx2"/>
                </a:solidFill>
                <a:latin typeface="+mj-lt"/>
              </a:defRPr>
            </a:lvl3pPr>
            <a:lvl4pPr marL="1356142" indent="0">
              <a:buNone/>
              <a:defRPr sz="1100">
                <a:solidFill>
                  <a:schemeClr val="tx2"/>
                </a:solidFill>
                <a:latin typeface="+mj-lt"/>
              </a:defRPr>
            </a:lvl4pPr>
            <a:lvl5pPr marL="1808187" indent="0">
              <a:buNone/>
              <a:defRPr sz="1100">
                <a:solidFill>
                  <a:schemeClr val="tx2"/>
                </a:solidFill>
                <a:latin typeface="+mj-lt"/>
              </a:defRPr>
            </a:lvl5pPr>
          </a:lstStyle>
          <a:p>
            <a:pPr lvl="0"/>
            <a:r>
              <a:rPr lang="en-US" dirty="0"/>
              <a:t>Subhead, Chapter, or Section</a:t>
            </a:r>
          </a:p>
        </p:txBody>
      </p:sp>
      <p:sp>
        <p:nvSpPr>
          <p:cNvPr id="31" name="Text Placeholder 16"/>
          <p:cNvSpPr>
            <a:spLocks noGrp="1"/>
          </p:cNvSpPr>
          <p:nvPr>
            <p:ph type="body" sz="quarter" idx="25" hasCustomPrompt="1"/>
          </p:nvPr>
        </p:nvSpPr>
        <p:spPr>
          <a:xfrm>
            <a:off x="1176338" y="2019707"/>
            <a:ext cx="8291512" cy="587147"/>
          </a:xfrm>
          <a:prstGeom prst="rect">
            <a:avLst/>
          </a:prstGeom>
        </p:spPr>
        <p:txBody>
          <a:bodyPr vert="horz" lIns="0" tIns="0" rIns="0" bIns="0" numCol="1" spcCol="609005"/>
          <a:lstStyle>
            <a:lvl1pPr marL="0" indent="0">
              <a:lnSpc>
                <a:spcPts val="2197"/>
              </a:lnSpc>
              <a:spcAft>
                <a:spcPts val="800"/>
              </a:spcAft>
              <a:buClr>
                <a:schemeClr val="tx2"/>
              </a:buClr>
              <a:buFont typeface="Morningstar Symbols"/>
              <a:buNone/>
              <a:defRPr lang="en-US" sz="1800" kern="1200" dirty="0" smtClean="0">
                <a:solidFill>
                  <a:schemeClr val="tx2"/>
                </a:solidFill>
                <a:latin typeface="+mn-lt"/>
                <a:ea typeface="ＭＳ Ｐゴシック" charset="0"/>
                <a:cs typeface="ＭＳ Ｐゴシック" charset="0"/>
              </a:defRPr>
            </a:lvl1pPr>
            <a:lvl2pPr marL="340891" indent="-167276">
              <a:lnSpc>
                <a:spcPts val="2197"/>
              </a:lnSpc>
              <a:spcAft>
                <a:spcPts val="800"/>
              </a:spcAft>
              <a:buClr>
                <a:schemeClr val="tx2"/>
              </a:buClr>
              <a:buFont typeface="Morningstar Symbols"/>
              <a:buChar char="/"/>
              <a:tabLst/>
              <a:defRPr sz="1800">
                <a:solidFill>
                  <a:schemeClr val="tx1"/>
                </a:solidFill>
              </a:defRPr>
            </a:lvl2pPr>
            <a:lvl3pPr marL="517607" indent="-170434">
              <a:lnSpc>
                <a:spcPts val="2197"/>
              </a:lnSpc>
              <a:spcAft>
                <a:spcPts val="800"/>
              </a:spcAft>
              <a:buClr>
                <a:schemeClr val="bg1">
                  <a:lumMod val="65000"/>
                </a:schemeClr>
              </a:buClr>
              <a:buFont typeface="Morningstar Symbols"/>
              <a:buChar char="/"/>
              <a:defRPr sz="1800">
                <a:solidFill>
                  <a:schemeClr val="tx1"/>
                </a:solidFill>
              </a:defRPr>
            </a:lvl3pPr>
            <a:lvl4pPr marL="1356142" indent="0">
              <a:buNone/>
              <a:defRPr sz="1600">
                <a:solidFill>
                  <a:schemeClr val="bg1">
                    <a:lumMod val="50000"/>
                  </a:schemeClr>
                </a:solidFill>
              </a:defRPr>
            </a:lvl4pPr>
            <a:lvl5pPr marL="1808187" indent="0">
              <a:buNone/>
              <a:defRPr sz="1600">
                <a:solidFill>
                  <a:schemeClr val="bg1">
                    <a:lumMod val="50000"/>
                  </a:schemeClr>
                </a:solidFill>
              </a:defRPr>
            </a:lvl5pPr>
          </a:lstStyle>
          <a:p>
            <a:pPr lvl="0"/>
            <a:r>
              <a:rPr lang="en-US" dirty="0"/>
              <a:t>Main Idea of Slide</a:t>
            </a:r>
          </a:p>
        </p:txBody>
      </p:sp>
      <p:sp>
        <p:nvSpPr>
          <p:cNvPr id="32" name="Title 2"/>
          <p:cNvSpPr>
            <a:spLocks noGrp="1"/>
          </p:cNvSpPr>
          <p:nvPr>
            <p:ph type="title" hasCustomPrompt="1"/>
          </p:nvPr>
        </p:nvSpPr>
        <p:spPr>
          <a:xfrm>
            <a:off x="1181101" y="548752"/>
            <a:ext cx="8280400" cy="326017"/>
          </a:xfrm>
          <a:prstGeom prst="rect">
            <a:avLst/>
          </a:prstGeom>
        </p:spPr>
        <p:txBody>
          <a:bodyPr vert="horz" lIns="0" tIns="0" rIns="0" bIns="0"/>
          <a:lstStyle>
            <a:lvl1pPr algn="l">
              <a:lnSpc>
                <a:spcPts val="2597"/>
              </a:lnSpc>
              <a:defRPr lang="en-US" sz="2200" kern="1200" dirty="0">
                <a:solidFill>
                  <a:srgbClr val="5E5E5E"/>
                </a:solidFill>
                <a:latin typeface="+mn-lt"/>
                <a:ea typeface="ＭＳ Ｐゴシック" charset="0"/>
                <a:cs typeface="ＭＳ Ｐゴシック" charset="0"/>
              </a:defRPr>
            </a:lvl1pPr>
          </a:lstStyle>
          <a:p>
            <a:r>
              <a:rPr lang="en-US" dirty="0"/>
              <a:t>Presentation Title</a:t>
            </a:r>
          </a:p>
        </p:txBody>
      </p:sp>
      <p:sp>
        <p:nvSpPr>
          <p:cNvPr id="35" name="Text Placeholder 7"/>
          <p:cNvSpPr>
            <a:spLocks noGrp="1"/>
          </p:cNvSpPr>
          <p:nvPr>
            <p:ph type="body" sz="quarter" idx="19" hasCustomPrompt="1"/>
          </p:nvPr>
        </p:nvSpPr>
        <p:spPr>
          <a:xfrm>
            <a:off x="1003300" y="2657260"/>
            <a:ext cx="8464550" cy="4211837"/>
          </a:xfrm>
          <a:prstGeom prst="rect">
            <a:avLst/>
          </a:prstGeom>
        </p:spPr>
        <p:txBody>
          <a:bodyPr vert="horz" lIns="0" tIns="0" rIns="0" bIns="0" numCol="2" spcCol="609005"/>
          <a:lstStyle>
            <a:lvl1pPr marL="176754" indent="-176754">
              <a:lnSpc>
                <a:spcPts val="2197"/>
              </a:lnSpc>
              <a:spcBef>
                <a:spcPts val="0"/>
              </a:spcBef>
              <a:spcAft>
                <a:spcPts val="800"/>
              </a:spcAft>
              <a:buClr>
                <a:schemeClr val="tx2"/>
              </a:buClr>
              <a:buFont typeface="Morningstar Symbols"/>
              <a:buChar char="g"/>
              <a:defRPr lang="en-US" sz="1800" kern="1200" dirty="0" smtClean="0">
                <a:solidFill>
                  <a:schemeClr val="tx1"/>
                </a:solidFill>
                <a:latin typeface="+mn-lt"/>
                <a:ea typeface="ＭＳ Ｐゴシック" charset="0"/>
                <a:cs typeface="+mn-cs"/>
              </a:defRPr>
            </a:lvl1pPr>
            <a:lvl2pPr marL="353486" indent="-165697">
              <a:lnSpc>
                <a:spcPts val="2197"/>
              </a:lnSpc>
              <a:spcAft>
                <a:spcPts val="800"/>
              </a:spcAft>
              <a:buClr>
                <a:schemeClr val="tx2"/>
              </a:buClr>
              <a:buFont typeface="Morningstar Symbols"/>
              <a:buChar char="/"/>
              <a:defRPr lang="en-US" sz="1800" kern="1200" dirty="0" smtClean="0">
                <a:solidFill>
                  <a:schemeClr val="tx1"/>
                </a:solidFill>
                <a:latin typeface="+mn-lt"/>
                <a:ea typeface="ＭＳ Ｐゴシック" charset="0"/>
                <a:cs typeface="+mn-cs"/>
              </a:defRPr>
            </a:lvl2pPr>
            <a:lvl3pPr marL="572825" indent="-224085">
              <a:lnSpc>
                <a:spcPts val="2197"/>
              </a:lnSpc>
              <a:spcAft>
                <a:spcPts val="800"/>
              </a:spcAft>
              <a:buClr>
                <a:schemeClr val="bg1">
                  <a:lumMod val="65000"/>
                </a:schemeClr>
              </a:buClr>
              <a:buFont typeface="Morningstar Symbols"/>
              <a:buChar char="/"/>
              <a:defRPr lang="en-US" sz="1800" kern="1200" dirty="0" smtClean="0">
                <a:solidFill>
                  <a:schemeClr val="tx1"/>
                </a:solidFill>
                <a:latin typeface="+mn-lt"/>
                <a:ea typeface="ＭＳ Ｐゴシック" charset="0"/>
                <a:cs typeface="+mn-cs"/>
              </a:defRPr>
            </a:lvl3pPr>
          </a:lstStyle>
          <a:p>
            <a:pPr lvl="0"/>
            <a:r>
              <a:rPr lang="en-US" dirty="0"/>
              <a:t>First level</a:t>
            </a:r>
          </a:p>
          <a:p>
            <a:pPr lvl="1"/>
            <a:r>
              <a:rPr lang="en-US" dirty="0"/>
              <a:t>Second level</a:t>
            </a:r>
          </a:p>
          <a:p>
            <a:pPr lvl="2"/>
            <a:r>
              <a:rPr lang="en-US" dirty="0"/>
              <a:t>Third level</a:t>
            </a:r>
          </a:p>
        </p:txBody>
      </p:sp>
    </p:spTree>
    <p:extLst>
      <p:ext uri="{BB962C8B-B14F-4D97-AF65-F5344CB8AC3E}">
        <p14:creationId xmlns:p14="http://schemas.microsoft.com/office/powerpoint/2010/main" val="339150627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_IMAGE">
    <p:spTree>
      <p:nvGrpSpPr>
        <p:cNvPr id="1" name=""/>
        <p:cNvGrpSpPr/>
        <p:nvPr/>
      </p:nvGrpSpPr>
      <p:grpSpPr>
        <a:xfrm>
          <a:off x="0" y="0"/>
          <a:ext cx="0" cy="0"/>
          <a:chOff x="0" y="0"/>
          <a:chExt cx="0" cy="0"/>
        </a:xfrm>
      </p:grpSpPr>
      <p:sp>
        <p:nvSpPr>
          <p:cNvPr id="15" name="Picture Placeholder 2"/>
          <p:cNvSpPr>
            <a:spLocks noGrp="1"/>
          </p:cNvSpPr>
          <p:nvPr>
            <p:ph type="pic" sz="quarter" idx="15"/>
          </p:nvPr>
        </p:nvSpPr>
        <p:spPr>
          <a:xfrm>
            <a:off x="5699816" y="2718341"/>
            <a:ext cx="3761423" cy="3005075"/>
          </a:xfrm>
          <a:prstGeom prst="rect">
            <a:avLst/>
          </a:prstGeom>
          <a:effectLst>
            <a:outerShdw blurRad="66675" dist="12700" dir="2700000" algn="tl" rotWithShape="0">
              <a:schemeClr val="bg1">
                <a:lumMod val="50000"/>
                <a:alpha val="83000"/>
              </a:schemeClr>
            </a:outerShdw>
          </a:effectLst>
        </p:spPr>
        <p:txBody>
          <a:bodyPr vert="horz" lIns="81136" tIns="40566" rIns="81136" bIns="40566"/>
          <a:lstStyle>
            <a:lvl1pPr marL="0" indent="0">
              <a:buNone/>
              <a:defRPr sz="1100">
                <a:solidFill>
                  <a:schemeClr val="bg1">
                    <a:lumMod val="50000"/>
                  </a:schemeClr>
                </a:solidFill>
              </a:defRPr>
            </a:lvl1pPr>
          </a:lstStyle>
          <a:p>
            <a:pPr lvl="0"/>
            <a:r>
              <a:rPr lang="en-US" noProof="0"/>
              <a:t>Drag picture to placeholder or click icon to add</a:t>
            </a:r>
            <a:endParaRPr lang="en-US" noProof="0" dirty="0"/>
          </a:p>
        </p:txBody>
      </p:sp>
      <p:sp>
        <p:nvSpPr>
          <p:cNvPr id="21" name="Picture Placeholder 2"/>
          <p:cNvSpPr>
            <a:spLocks noGrp="1"/>
          </p:cNvSpPr>
          <p:nvPr>
            <p:ph type="pic" sz="quarter" idx="22"/>
          </p:nvPr>
        </p:nvSpPr>
        <p:spPr>
          <a:xfrm>
            <a:off x="1184295" y="2718341"/>
            <a:ext cx="3761423" cy="3005075"/>
          </a:xfrm>
          <a:prstGeom prst="rect">
            <a:avLst/>
          </a:prstGeom>
          <a:effectLst>
            <a:outerShdw blurRad="66675" dist="12700" dir="2700000" algn="tl" rotWithShape="0">
              <a:schemeClr val="bg1">
                <a:lumMod val="50000"/>
                <a:alpha val="83000"/>
              </a:schemeClr>
            </a:outerShdw>
          </a:effectLst>
        </p:spPr>
        <p:txBody>
          <a:bodyPr vert="horz" lIns="81136" tIns="40566" rIns="81136" bIns="40566"/>
          <a:lstStyle>
            <a:lvl1pPr marL="0" indent="0">
              <a:buNone/>
              <a:defRPr sz="1100">
                <a:solidFill>
                  <a:schemeClr val="bg1">
                    <a:lumMod val="50000"/>
                  </a:schemeClr>
                </a:solidFill>
              </a:defRPr>
            </a:lvl1pPr>
          </a:lstStyle>
          <a:p>
            <a:pPr lvl="0"/>
            <a:r>
              <a:rPr lang="en-US" noProof="0"/>
              <a:t>Drag picture to placeholder or click icon to add</a:t>
            </a:r>
            <a:endParaRPr lang="en-US" noProof="0" dirty="0"/>
          </a:p>
        </p:txBody>
      </p:sp>
      <p:sp>
        <p:nvSpPr>
          <p:cNvPr id="24" name="Content Placeholder 2"/>
          <p:cNvSpPr>
            <a:spLocks noGrp="1"/>
          </p:cNvSpPr>
          <p:nvPr>
            <p:ph idx="23"/>
          </p:nvPr>
        </p:nvSpPr>
        <p:spPr>
          <a:xfrm>
            <a:off x="1184275" y="6720542"/>
            <a:ext cx="3399539" cy="232542"/>
          </a:xfrm>
          <a:prstGeom prst="rect">
            <a:avLst/>
          </a:prstGeom>
        </p:spPr>
        <p:txBody>
          <a:bodyPr wrap="square" lIns="0" tIns="0" rIns="0" bIns="0">
            <a:spAutoFit/>
          </a:bodyPr>
          <a:lstStyle>
            <a:lvl1pPr marL="0" indent="0">
              <a:lnSpc>
                <a:spcPts val="1798"/>
              </a:lnSpc>
              <a:spcBef>
                <a:spcPts val="0"/>
              </a:spcBef>
              <a:spcAft>
                <a:spcPts val="650"/>
              </a:spcAft>
              <a:buClr>
                <a:schemeClr val="tx2"/>
              </a:buClr>
              <a:buSzPct val="75000"/>
              <a:buFont typeface="Lucida Grande"/>
              <a:buNone/>
              <a:defRPr sz="1100">
                <a:solidFill>
                  <a:schemeClr val="bg1">
                    <a:lumMod val="65000"/>
                  </a:schemeClr>
                </a:solidFill>
              </a:defRPr>
            </a:lvl1pPr>
            <a:lvl2pPr marL="153548" indent="0" defTabSz="364865">
              <a:spcBef>
                <a:spcPts val="0"/>
              </a:spcBef>
              <a:spcAft>
                <a:spcPts val="714"/>
              </a:spcAft>
              <a:buClr>
                <a:schemeClr val="bg1">
                  <a:lumMod val="50000"/>
                </a:schemeClr>
              </a:buClr>
              <a:buSzPct val="75000"/>
              <a:buFont typeface="Lucida Grande"/>
              <a:buNone/>
              <a:defRPr sz="1100">
                <a:solidFill>
                  <a:schemeClr val="bg1">
                    <a:lumMod val="50000"/>
                  </a:schemeClr>
                </a:solidFill>
              </a:defRPr>
            </a:lvl2pPr>
            <a:lvl3pPr marL="1354571" indent="-226021">
              <a:spcBef>
                <a:spcPts val="0"/>
              </a:spcBef>
              <a:spcAft>
                <a:spcPts val="714"/>
              </a:spcAft>
              <a:buClr>
                <a:schemeClr val="bg1">
                  <a:lumMod val="75000"/>
                </a:schemeClr>
              </a:buClr>
              <a:buSzPct val="75000"/>
              <a:buFont typeface="Lucida Grande"/>
              <a:buChar char="►"/>
              <a:defRPr sz="1100"/>
            </a:lvl3pPr>
            <a:lvl4pPr marL="1914928" indent="-226021">
              <a:spcBef>
                <a:spcPts val="0"/>
              </a:spcBef>
              <a:spcAft>
                <a:spcPts val="714"/>
              </a:spcAft>
              <a:buClr>
                <a:schemeClr val="bg1">
                  <a:lumMod val="85000"/>
                </a:schemeClr>
              </a:buClr>
              <a:buSzPct val="75000"/>
              <a:buFont typeface="Lucida Grande"/>
              <a:buChar char="►"/>
              <a:defRPr sz="1100"/>
            </a:lvl4pPr>
            <a:lvl5pPr marL="2034209" indent="-226021">
              <a:buClr>
                <a:schemeClr val="tx2"/>
              </a:buClr>
              <a:buSzPct val="75000"/>
              <a:buFont typeface="Lucida Grande"/>
              <a:buChar char="►"/>
              <a:defRPr sz="1800"/>
            </a:lvl5pPr>
          </a:lstStyle>
          <a:p>
            <a:pPr lvl="0"/>
            <a:r>
              <a:rPr lang="en-US"/>
              <a:t>Click to edit Master text styles</a:t>
            </a:r>
          </a:p>
        </p:txBody>
      </p:sp>
      <p:pic>
        <p:nvPicPr>
          <p:cNvPr id="25" name="Picture 3" descr="MstarRGB123.jpg"/>
          <p:cNvPicPr>
            <a:picLocks/>
          </p:cNvPicPr>
          <p:nvPr userDrawn="1"/>
        </p:nvPicPr>
        <p:blipFill>
          <a:blip r:embed="rId2">
            <a:extLst>
              <a:ext uri="{28A0092B-C50C-407E-A947-70E740481C1C}">
                <a14:useLocalDpi xmlns:a14="http://schemas.microsoft.com/office/drawing/2010/main" val="0"/>
              </a:ext>
            </a:extLst>
          </a:blip>
          <a:srcRect t="33524" r="29802" b="45389"/>
          <a:stretch>
            <a:fillRect/>
          </a:stretch>
        </p:blipFill>
        <p:spPr bwMode="auto">
          <a:xfrm>
            <a:off x="7446010" y="7100891"/>
            <a:ext cx="1225550" cy="2867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Slide Number Placeholder 6"/>
          <p:cNvSpPr>
            <a:spLocks noGrp="1"/>
          </p:cNvSpPr>
          <p:nvPr>
            <p:ph type="sldNum" sz="quarter" idx="18"/>
          </p:nvPr>
        </p:nvSpPr>
        <p:spPr>
          <a:xfrm>
            <a:off x="1184331" y="7094860"/>
            <a:ext cx="467677" cy="400634"/>
          </a:xfrm>
          <a:prstGeom prst="rect">
            <a:avLst/>
          </a:prstGeom>
        </p:spPr>
        <p:txBody>
          <a:bodyPr vert="horz" wrap="square" lIns="0" tIns="0" rIns="0" bIns="0" numCol="1" anchor="t" anchorCtr="0" compatLnSpc="1">
            <a:prstTxWarp prst="textNoShape">
              <a:avLst/>
            </a:prstTxWarp>
          </a:bodyPr>
          <a:lstStyle>
            <a:lvl1pPr defTabSz="452044">
              <a:defRPr sz="1300" smtClean="0">
                <a:solidFill>
                  <a:schemeClr val="bg1">
                    <a:lumMod val="50000"/>
                  </a:schemeClr>
                </a:solidFill>
                <a:latin typeface="+mn-lt"/>
                <a:cs typeface="MS PGothic" charset="0"/>
              </a:defRPr>
            </a:lvl1pPr>
          </a:lstStyle>
          <a:p>
            <a:pPr>
              <a:defRPr/>
            </a:pPr>
            <a:fld id="{2C54B95D-2AD2-F440-A4A9-C3EE8473308A}" type="slidenum">
              <a:rPr lang="en-US">
                <a:solidFill>
                  <a:srgbClr val="FFFFFF">
                    <a:lumMod val="50000"/>
                  </a:srgbClr>
                </a:solidFill>
              </a:rPr>
              <a:pPr>
                <a:defRPr/>
              </a:pPr>
              <a:t>‹#›</a:t>
            </a:fld>
            <a:endParaRPr lang="en-US" dirty="0">
              <a:solidFill>
                <a:srgbClr val="FFFFFF">
                  <a:lumMod val="50000"/>
                </a:srgbClr>
              </a:solidFill>
            </a:endParaRPr>
          </a:p>
        </p:txBody>
      </p:sp>
      <p:sp>
        <p:nvSpPr>
          <p:cNvPr id="27" name="Content Placeholder 2"/>
          <p:cNvSpPr>
            <a:spLocks noGrp="1"/>
          </p:cNvSpPr>
          <p:nvPr>
            <p:ph idx="13"/>
          </p:nvPr>
        </p:nvSpPr>
        <p:spPr>
          <a:xfrm>
            <a:off x="5699760" y="5838888"/>
            <a:ext cx="3399539" cy="218008"/>
          </a:xfrm>
          <a:prstGeom prst="rect">
            <a:avLst/>
          </a:prstGeom>
        </p:spPr>
        <p:txBody>
          <a:bodyPr wrap="square" lIns="0" tIns="0" rIns="0" bIns="0">
            <a:spAutoFit/>
          </a:bodyPr>
          <a:lstStyle>
            <a:lvl1pPr marL="0" indent="0">
              <a:lnSpc>
                <a:spcPts val="1700"/>
              </a:lnSpc>
              <a:spcBef>
                <a:spcPts val="0"/>
              </a:spcBef>
              <a:spcAft>
                <a:spcPts val="800"/>
              </a:spcAft>
              <a:buClr>
                <a:schemeClr val="tx2"/>
              </a:buClr>
              <a:buSzPct val="75000"/>
              <a:buFont typeface="Lucida Grande"/>
              <a:buNone/>
              <a:defRPr sz="1300">
                <a:solidFill>
                  <a:srgbClr val="4D4D4D"/>
                </a:solidFill>
              </a:defRPr>
            </a:lvl1pPr>
            <a:lvl2pPr marL="153548" indent="0" defTabSz="364865">
              <a:spcBef>
                <a:spcPts val="0"/>
              </a:spcBef>
              <a:spcAft>
                <a:spcPts val="714"/>
              </a:spcAft>
              <a:buClr>
                <a:schemeClr val="bg1">
                  <a:lumMod val="50000"/>
                </a:schemeClr>
              </a:buClr>
              <a:buSzPct val="75000"/>
              <a:buFont typeface="Lucida Grande"/>
              <a:buNone/>
              <a:defRPr sz="1100">
                <a:solidFill>
                  <a:schemeClr val="bg1">
                    <a:lumMod val="50000"/>
                  </a:schemeClr>
                </a:solidFill>
              </a:defRPr>
            </a:lvl2pPr>
            <a:lvl3pPr marL="1354571" indent="-226021">
              <a:spcBef>
                <a:spcPts val="0"/>
              </a:spcBef>
              <a:spcAft>
                <a:spcPts val="714"/>
              </a:spcAft>
              <a:buClr>
                <a:schemeClr val="bg1">
                  <a:lumMod val="75000"/>
                </a:schemeClr>
              </a:buClr>
              <a:buSzPct val="75000"/>
              <a:buFont typeface="Lucida Grande"/>
              <a:buChar char="►"/>
              <a:defRPr sz="1100"/>
            </a:lvl3pPr>
            <a:lvl4pPr marL="1914928" indent="-226021">
              <a:spcBef>
                <a:spcPts val="0"/>
              </a:spcBef>
              <a:spcAft>
                <a:spcPts val="714"/>
              </a:spcAft>
              <a:buClr>
                <a:schemeClr val="bg1">
                  <a:lumMod val="85000"/>
                </a:schemeClr>
              </a:buClr>
              <a:buSzPct val="75000"/>
              <a:buFont typeface="Lucida Grande"/>
              <a:buChar char="►"/>
              <a:defRPr sz="1100"/>
            </a:lvl4pPr>
            <a:lvl5pPr marL="2034209" indent="-226021">
              <a:buClr>
                <a:schemeClr val="tx2"/>
              </a:buClr>
              <a:buSzPct val="75000"/>
              <a:buFont typeface="Lucida Grande"/>
              <a:buChar char="►"/>
              <a:defRPr sz="1800"/>
            </a:lvl5pPr>
          </a:lstStyle>
          <a:p>
            <a:pPr lvl="0"/>
            <a:r>
              <a:rPr lang="en-US"/>
              <a:t>Click to edit Master text styles</a:t>
            </a:r>
          </a:p>
        </p:txBody>
      </p:sp>
      <p:sp>
        <p:nvSpPr>
          <p:cNvPr id="28" name="Content Placeholder 2"/>
          <p:cNvSpPr>
            <a:spLocks noGrp="1"/>
          </p:cNvSpPr>
          <p:nvPr>
            <p:ph idx="21"/>
          </p:nvPr>
        </p:nvSpPr>
        <p:spPr>
          <a:xfrm>
            <a:off x="1184275" y="5838888"/>
            <a:ext cx="3399539" cy="218008"/>
          </a:xfrm>
          <a:prstGeom prst="rect">
            <a:avLst/>
          </a:prstGeom>
        </p:spPr>
        <p:txBody>
          <a:bodyPr wrap="square" lIns="0" tIns="0" rIns="0" bIns="0">
            <a:spAutoFit/>
          </a:bodyPr>
          <a:lstStyle>
            <a:lvl1pPr marL="0" indent="0">
              <a:lnSpc>
                <a:spcPts val="1700"/>
              </a:lnSpc>
              <a:spcBef>
                <a:spcPts val="0"/>
              </a:spcBef>
              <a:spcAft>
                <a:spcPts val="800"/>
              </a:spcAft>
              <a:buClr>
                <a:schemeClr val="tx2"/>
              </a:buClr>
              <a:buSzPct val="75000"/>
              <a:buFont typeface="Lucida Grande"/>
              <a:buNone/>
              <a:defRPr sz="1300">
                <a:solidFill>
                  <a:srgbClr val="4D4D4D"/>
                </a:solidFill>
              </a:defRPr>
            </a:lvl1pPr>
            <a:lvl2pPr marL="153548" indent="0" defTabSz="364865">
              <a:spcBef>
                <a:spcPts val="0"/>
              </a:spcBef>
              <a:spcAft>
                <a:spcPts val="714"/>
              </a:spcAft>
              <a:buClr>
                <a:schemeClr val="bg1">
                  <a:lumMod val="50000"/>
                </a:schemeClr>
              </a:buClr>
              <a:buSzPct val="75000"/>
              <a:buFont typeface="Lucida Grande"/>
              <a:buNone/>
              <a:defRPr sz="1100">
                <a:solidFill>
                  <a:schemeClr val="bg1">
                    <a:lumMod val="50000"/>
                  </a:schemeClr>
                </a:solidFill>
              </a:defRPr>
            </a:lvl2pPr>
            <a:lvl3pPr marL="1354571" indent="-226021">
              <a:spcBef>
                <a:spcPts val="0"/>
              </a:spcBef>
              <a:spcAft>
                <a:spcPts val="714"/>
              </a:spcAft>
              <a:buClr>
                <a:schemeClr val="bg1">
                  <a:lumMod val="75000"/>
                </a:schemeClr>
              </a:buClr>
              <a:buSzPct val="75000"/>
              <a:buFont typeface="Lucida Grande"/>
              <a:buChar char="►"/>
              <a:defRPr sz="1100"/>
            </a:lvl3pPr>
            <a:lvl4pPr marL="1914928" indent="-226021">
              <a:spcBef>
                <a:spcPts val="0"/>
              </a:spcBef>
              <a:spcAft>
                <a:spcPts val="714"/>
              </a:spcAft>
              <a:buClr>
                <a:schemeClr val="bg1">
                  <a:lumMod val="85000"/>
                </a:schemeClr>
              </a:buClr>
              <a:buSzPct val="75000"/>
              <a:buFont typeface="Lucida Grande"/>
              <a:buChar char="►"/>
              <a:defRPr sz="1100"/>
            </a:lvl4pPr>
            <a:lvl5pPr marL="2034209" indent="-226021">
              <a:buClr>
                <a:schemeClr val="tx2"/>
              </a:buClr>
              <a:buSzPct val="75000"/>
              <a:buFont typeface="Lucida Grande"/>
              <a:buChar char="►"/>
              <a:defRPr sz="1800"/>
            </a:lvl5pPr>
          </a:lstStyle>
          <a:p>
            <a:pPr lvl="0"/>
            <a:r>
              <a:rPr lang="en-US"/>
              <a:t>Click to edit Master text styles</a:t>
            </a:r>
          </a:p>
        </p:txBody>
      </p:sp>
      <p:cxnSp>
        <p:nvCxnSpPr>
          <p:cNvPr id="23" name="Straight Connector 22"/>
          <p:cNvCxnSpPr/>
          <p:nvPr userDrawn="1"/>
        </p:nvCxnSpPr>
        <p:spPr>
          <a:xfrm>
            <a:off x="1173169" y="7069138"/>
            <a:ext cx="8294688" cy="0"/>
          </a:xfrm>
          <a:prstGeom prst="line">
            <a:avLst/>
          </a:prstGeom>
          <a:ln w="63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1173169" y="495300"/>
            <a:ext cx="8294688" cy="0"/>
          </a:xfrm>
          <a:prstGeom prst="line">
            <a:avLst/>
          </a:prstGeom>
          <a:ln w="635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32" name="Text Placeholder 18"/>
          <p:cNvSpPr>
            <a:spLocks noGrp="1"/>
          </p:cNvSpPr>
          <p:nvPr>
            <p:ph type="body" sz="quarter" idx="12" hasCustomPrompt="1"/>
          </p:nvPr>
        </p:nvSpPr>
        <p:spPr>
          <a:xfrm>
            <a:off x="1176338" y="925565"/>
            <a:ext cx="8291512" cy="736600"/>
          </a:xfrm>
          <a:prstGeom prst="rect">
            <a:avLst/>
          </a:prstGeom>
        </p:spPr>
        <p:txBody>
          <a:bodyPr vert="horz" lIns="0" tIns="0" rIns="0" bIns="0"/>
          <a:lstStyle>
            <a:lvl1pPr marL="0" indent="0">
              <a:lnSpc>
                <a:spcPts val="2197"/>
              </a:lnSpc>
              <a:spcBef>
                <a:spcPts val="0"/>
              </a:spcBef>
              <a:spcAft>
                <a:spcPts val="800"/>
              </a:spcAft>
              <a:buNone/>
              <a:defRPr lang="en-US" sz="2200" b="1" kern="1200" dirty="0" smtClean="0">
                <a:solidFill>
                  <a:srgbClr val="5E5E5E"/>
                </a:solidFill>
                <a:latin typeface="+mj-lt"/>
                <a:ea typeface="ＭＳ Ｐゴシック" charset="0"/>
                <a:cs typeface="ＭＳ Ｐゴシック" charset="0"/>
              </a:defRPr>
            </a:lvl1pPr>
            <a:lvl2pPr marL="452044" indent="0">
              <a:buNone/>
              <a:defRPr sz="1100">
                <a:solidFill>
                  <a:schemeClr val="tx2"/>
                </a:solidFill>
                <a:latin typeface="+mj-lt"/>
              </a:defRPr>
            </a:lvl2pPr>
            <a:lvl3pPr marL="904090" indent="0">
              <a:buNone/>
              <a:defRPr sz="1100">
                <a:solidFill>
                  <a:schemeClr val="tx2"/>
                </a:solidFill>
                <a:latin typeface="+mj-lt"/>
              </a:defRPr>
            </a:lvl3pPr>
            <a:lvl4pPr marL="1356142" indent="0">
              <a:buNone/>
              <a:defRPr sz="1100">
                <a:solidFill>
                  <a:schemeClr val="tx2"/>
                </a:solidFill>
                <a:latin typeface="+mj-lt"/>
              </a:defRPr>
            </a:lvl4pPr>
            <a:lvl5pPr marL="1808187" indent="0">
              <a:buNone/>
              <a:defRPr sz="1100">
                <a:solidFill>
                  <a:schemeClr val="tx2"/>
                </a:solidFill>
                <a:latin typeface="+mj-lt"/>
              </a:defRPr>
            </a:lvl5pPr>
          </a:lstStyle>
          <a:p>
            <a:pPr lvl="0"/>
            <a:r>
              <a:rPr lang="en-US" dirty="0"/>
              <a:t>Subhead, Chapter, or Section</a:t>
            </a:r>
          </a:p>
        </p:txBody>
      </p:sp>
      <p:sp>
        <p:nvSpPr>
          <p:cNvPr id="33" name="Text Placeholder 16"/>
          <p:cNvSpPr>
            <a:spLocks noGrp="1"/>
          </p:cNvSpPr>
          <p:nvPr>
            <p:ph type="body" sz="quarter" idx="25" hasCustomPrompt="1"/>
          </p:nvPr>
        </p:nvSpPr>
        <p:spPr>
          <a:xfrm>
            <a:off x="1176338" y="2019707"/>
            <a:ext cx="8291512" cy="587147"/>
          </a:xfrm>
          <a:prstGeom prst="rect">
            <a:avLst/>
          </a:prstGeom>
        </p:spPr>
        <p:txBody>
          <a:bodyPr vert="horz" lIns="0" tIns="0" rIns="0" bIns="0" numCol="1" spcCol="609005"/>
          <a:lstStyle>
            <a:lvl1pPr marL="0" indent="0">
              <a:lnSpc>
                <a:spcPts val="2197"/>
              </a:lnSpc>
              <a:spcAft>
                <a:spcPts val="800"/>
              </a:spcAft>
              <a:buClr>
                <a:schemeClr val="tx2"/>
              </a:buClr>
              <a:buFont typeface="Morningstar Symbols"/>
              <a:buNone/>
              <a:defRPr lang="en-US" sz="1800" kern="1200" dirty="0" smtClean="0">
                <a:solidFill>
                  <a:schemeClr val="tx2"/>
                </a:solidFill>
                <a:latin typeface="+mn-lt"/>
                <a:ea typeface="ＭＳ Ｐゴシック" charset="0"/>
                <a:cs typeface="ＭＳ Ｐゴシック" charset="0"/>
              </a:defRPr>
            </a:lvl1pPr>
            <a:lvl2pPr marL="340891" indent="-167276">
              <a:lnSpc>
                <a:spcPts val="2197"/>
              </a:lnSpc>
              <a:spcAft>
                <a:spcPts val="800"/>
              </a:spcAft>
              <a:buClr>
                <a:schemeClr val="tx2"/>
              </a:buClr>
              <a:buFont typeface="Morningstar Symbols"/>
              <a:buChar char="/"/>
              <a:tabLst/>
              <a:defRPr sz="1800">
                <a:solidFill>
                  <a:schemeClr val="tx1"/>
                </a:solidFill>
              </a:defRPr>
            </a:lvl2pPr>
            <a:lvl3pPr marL="517607" indent="-170434">
              <a:lnSpc>
                <a:spcPts val="2197"/>
              </a:lnSpc>
              <a:spcAft>
                <a:spcPts val="800"/>
              </a:spcAft>
              <a:buClr>
                <a:schemeClr val="bg1">
                  <a:lumMod val="65000"/>
                </a:schemeClr>
              </a:buClr>
              <a:buFont typeface="Morningstar Symbols"/>
              <a:buChar char="/"/>
              <a:defRPr sz="1800">
                <a:solidFill>
                  <a:schemeClr val="tx1"/>
                </a:solidFill>
              </a:defRPr>
            </a:lvl3pPr>
            <a:lvl4pPr marL="1356142" indent="0">
              <a:buNone/>
              <a:defRPr sz="1600">
                <a:solidFill>
                  <a:schemeClr val="bg1">
                    <a:lumMod val="50000"/>
                  </a:schemeClr>
                </a:solidFill>
              </a:defRPr>
            </a:lvl4pPr>
            <a:lvl5pPr marL="1808187" indent="0">
              <a:buNone/>
              <a:defRPr sz="1600">
                <a:solidFill>
                  <a:schemeClr val="bg1">
                    <a:lumMod val="50000"/>
                  </a:schemeClr>
                </a:solidFill>
              </a:defRPr>
            </a:lvl5pPr>
          </a:lstStyle>
          <a:p>
            <a:pPr lvl="0"/>
            <a:r>
              <a:rPr lang="en-US" dirty="0"/>
              <a:t>Main Idea of Slide</a:t>
            </a:r>
          </a:p>
        </p:txBody>
      </p:sp>
      <p:sp>
        <p:nvSpPr>
          <p:cNvPr id="34" name="Title 2"/>
          <p:cNvSpPr>
            <a:spLocks noGrp="1"/>
          </p:cNvSpPr>
          <p:nvPr>
            <p:ph type="title" hasCustomPrompt="1"/>
          </p:nvPr>
        </p:nvSpPr>
        <p:spPr>
          <a:xfrm>
            <a:off x="1181101" y="548752"/>
            <a:ext cx="8280400" cy="326017"/>
          </a:xfrm>
          <a:prstGeom prst="rect">
            <a:avLst/>
          </a:prstGeom>
        </p:spPr>
        <p:txBody>
          <a:bodyPr vert="horz" lIns="0" tIns="0" rIns="0" bIns="0"/>
          <a:lstStyle>
            <a:lvl1pPr algn="l">
              <a:lnSpc>
                <a:spcPts val="2597"/>
              </a:lnSpc>
              <a:defRPr lang="en-US" sz="2200" kern="1200" dirty="0">
                <a:solidFill>
                  <a:srgbClr val="5E5E5E"/>
                </a:solidFill>
                <a:latin typeface="+mn-lt"/>
                <a:ea typeface="ＭＳ Ｐゴシック" charset="0"/>
                <a:cs typeface="ＭＳ Ｐゴシック" charset="0"/>
              </a:defRPr>
            </a:lvl1pPr>
          </a:lstStyle>
          <a:p>
            <a:r>
              <a:rPr lang="en-US" dirty="0"/>
              <a:t>Presentation Title</a:t>
            </a:r>
          </a:p>
        </p:txBody>
      </p:sp>
    </p:spTree>
    <p:extLst>
      <p:ext uri="{BB962C8B-B14F-4D97-AF65-F5344CB8AC3E}">
        <p14:creationId xmlns:p14="http://schemas.microsoft.com/office/powerpoint/2010/main" val="328071586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IG_IMAGE">
    <p:spTree>
      <p:nvGrpSpPr>
        <p:cNvPr id="1" name=""/>
        <p:cNvGrpSpPr/>
        <p:nvPr/>
      </p:nvGrpSpPr>
      <p:grpSpPr>
        <a:xfrm>
          <a:off x="0" y="0"/>
          <a:ext cx="0" cy="0"/>
          <a:chOff x="0" y="0"/>
          <a:chExt cx="0" cy="0"/>
        </a:xfrm>
      </p:grpSpPr>
      <p:sp>
        <p:nvSpPr>
          <p:cNvPr id="21" name="Picture Placeholder 2"/>
          <p:cNvSpPr>
            <a:spLocks noGrp="1"/>
          </p:cNvSpPr>
          <p:nvPr>
            <p:ph type="pic" sz="quarter" idx="22"/>
          </p:nvPr>
        </p:nvSpPr>
        <p:spPr>
          <a:xfrm>
            <a:off x="1184278" y="2718341"/>
            <a:ext cx="8277224" cy="3005075"/>
          </a:xfrm>
          <a:prstGeom prst="rect">
            <a:avLst/>
          </a:prstGeom>
          <a:effectLst>
            <a:outerShdw blurRad="66675" dist="12700" dir="2700000" algn="tl" rotWithShape="0">
              <a:schemeClr val="bg1">
                <a:lumMod val="50000"/>
                <a:alpha val="83000"/>
              </a:schemeClr>
            </a:outerShdw>
          </a:effectLst>
        </p:spPr>
        <p:txBody>
          <a:bodyPr vert="horz" lIns="81136" tIns="40566" rIns="81136" bIns="40566"/>
          <a:lstStyle>
            <a:lvl1pPr marL="0" indent="0">
              <a:buNone/>
              <a:defRPr sz="1100">
                <a:solidFill>
                  <a:schemeClr val="bg1">
                    <a:lumMod val="50000"/>
                  </a:schemeClr>
                </a:solidFill>
              </a:defRPr>
            </a:lvl1pPr>
          </a:lstStyle>
          <a:p>
            <a:pPr lvl="0"/>
            <a:r>
              <a:rPr lang="en-US" noProof="0"/>
              <a:t>Drag picture to placeholder or click icon to add</a:t>
            </a:r>
            <a:endParaRPr lang="en-US" noProof="0" dirty="0"/>
          </a:p>
        </p:txBody>
      </p:sp>
      <p:sp>
        <p:nvSpPr>
          <p:cNvPr id="24" name="Content Placeholder 2"/>
          <p:cNvSpPr>
            <a:spLocks noGrp="1"/>
          </p:cNvSpPr>
          <p:nvPr>
            <p:ph idx="23"/>
          </p:nvPr>
        </p:nvSpPr>
        <p:spPr>
          <a:xfrm>
            <a:off x="1184275" y="6720542"/>
            <a:ext cx="3399539" cy="232542"/>
          </a:xfrm>
          <a:prstGeom prst="rect">
            <a:avLst/>
          </a:prstGeom>
        </p:spPr>
        <p:txBody>
          <a:bodyPr wrap="square" lIns="0" tIns="0" rIns="0" bIns="0">
            <a:spAutoFit/>
          </a:bodyPr>
          <a:lstStyle>
            <a:lvl1pPr marL="0" indent="0">
              <a:lnSpc>
                <a:spcPts val="1798"/>
              </a:lnSpc>
              <a:spcBef>
                <a:spcPts val="0"/>
              </a:spcBef>
              <a:spcAft>
                <a:spcPts val="650"/>
              </a:spcAft>
              <a:buClr>
                <a:schemeClr val="tx2"/>
              </a:buClr>
              <a:buSzPct val="75000"/>
              <a:buFont typeface="Lucida Grande"/>
              <a:buNone/>
              <a:defRPr sz="1100">
                <a:solidFill>
                  <a:schemeClr val="bg1">
                    <a:lumMod val="65000"/>
                  </a:schemeClr>
                </a:solidFill>
              </a:defRPr>
            </a:lvl1pPr>
            <a:lvl2pPr marL="153548" indent="0" defTabSz="364865">
              <a:spcBef>
                <a:spcPts val="0"/>
              </a:spcBef>
              <a:spcAft>
                <a:spcPts val="714"/>
              </a:spcAft>
              <a:buClr>
                <a:schemeClr val="bg1">
                  <a:lumMod val="50000"/>
                </a:schemeClr>
              </a:buClr>
              <a:buSzPct val="75000"/>
              <a:buFont typeface="Lucida Grande"/>
              <a:buNone/>
              <a:defRPr sz="1100">
                <a:solidFill>
                  <a:schemeClr val="bg1">
                    <a:lumMod val="50000"/>
                  </a:schemeClr>
                </a:solidFill>
              </a:defRPr>
            </a:lvl2pPr>
            <a:lvl3pPr marL="1354571" indent="-226021">
              <a:spcBef>
                <a:spcPts val="0"/>
              </a:spcBef>
              <a:spcAft>
                <a:spcPts val="714"/>
              </a:spcAft>
              <a:buClr>
                <a:schemeClr val="bg1">
                  <a:lumMod val="75000"/>
                </a:schemeClr>
              </a:buClr>
              <a:buSzPct val="75000"/>
              <a:buFont typeface="Lucida Grande"/>
              <a:buChar char="►"/>
              <a:defRPr sz="1100"/>
            </a:lvl3pPr>
            <a:lvl4pPr marL="1914928" indent="-226021">
              <a:spcBef>
                <a:spcPts val="0"/>
              </a:spcBef>
              <a:spcAft>
                <a:spcPts val="714"/>
              </a:spcAft>
              <a:buClr>
                <a:schemeClr val="bg1">
                  <a:lumMod val="85000"/>
                </a:schemeClr>
              </a:buClr>
              <a:buSzPct val="75000"/>
              <a:buFont typeface="Lucida Grande"/>
              <a:buChar char="►"/>
              <a:defRPr sz="1100"/>
            </a:lvl4pPr>
            <a:lvl5pPr marL="2034209" indent="-226021">
              <a:buClr>
                <a:schemeClr val="tx2"/>
              </a:buClr>
              <a:buSzPct val="75000"/>
              <a:buFont typeface="Lucida Grande"/>
              <a:buChar char="►"/>
              <a:defRPr sz="1800"/>
            </a:lvl5pPr>
          </a:lstStyle>
          <a:p>
            <a:pPr lvl="0"/>
            <a:r>
              <a:rPr lang="en-US"/>
              <a:t>Click to edit Master text styles</a:t>
            </a:r>
          </a:p>
        </p:txBody>
      </p:sp>
      <p:pic>
        <p:nvPicPr>
          <p:cNvPr id="20" name="Picture 3" descr="MstarRGB123.jpg"/>
          <p:cNvPicPr>
            <a:picLocks/>
          </p:cNvPicPr>
          <p:nvPr userDrawn="1"/>
        </p:nvPicPr>
        <p:blipFill>
          <a:blip r:embed="rId2">
            <a:extLst>
              <a:ext uri="{28A0092B-C50C-407E-A947-70E740481C1C}">
                <a14:useLocalDpi xmlns:a14="http://schemas.microsoft.com/office/drawing/2010/main" val="0"/>
              </a:ext>
            </a:extLst>
          </a:blip>
          <a:srcRect t="33524" r="29802" b="45389"/>
          <a:stretch>
            <a:fillRect/>
          </a:stretch>
        </p:blipFill>
        <p:spPr bwMode="auto">
          <a:xfrm>
            <a:off x="7446010" y="7100891"/>
            <a:ext cx="1225550" cy="2867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Slide Number Placeholder 6"/>
          <p:cNvSpPr>
            <a:spLocks noGrp="1"/>
          </p:cNvSpPr>
          <p:nvPr>
            <p:ph type="sldNum" sz="quarter" idx="18"/>
          </p:nvPr>
        </p:nvSpPr>
        <p:spPr>
          <a:xfrm>
            <a:off x="1184331" y="7094860"/>
            <a:ext cx="467677" cy="400634"/>
          </a:xfrm>
          <a:prstGeom prst="rect">
            <a:avLst/>
          </a:prstGeom>
        </p:spPr>
        <p:txBody>
          <a:bodyPr vert="horz" wrap="square" lIns="0" tIns="0" rIns="0" bIns="0" numCol="1" anchor="t" anchorCtr="0" compatLnSpc="1">
            <a:prstTxWarp prst="textNoShape">
              <a:avLst/>
            </a:prstTxWarp>
          </a:bodyPr>
          <a:lstStyle>
            <a:lvl1pPr defTabSz="452044">
              <a:defRPr sz="1300" smtClean="0">
                <a:solidFill>
                  <a:schemeClr val="bg1">
                    <a:lumMod val="50000"/>
                  </a:schemeClr>
                </a:solidFill>
                <a:latin typeface="+mn-lt"/>
                <a:cs typeface="MS PGothic" charset="0"/>
              </a:defRPr>
            </a:lvl1pPr>
          </a:lstStyle>
          <a:p>
            <a:pPr>
              <a:defRPr/>
            </a:pPr>
            <a:fld id="{2C54B95D-2AD2-F440-A4A9-C3EE8473308A}" type="slidenum">
              <a:rPr lang="en-US">
                <a:solidFill>
                  <a:srgbClr val="FFFFFF">
                    <a:lumMod val="50000"/>
                  </a:srgbClr>
                </a:solidFill>
              </a:rPr>
              <a:pPr>
                <a:defRPr/>
              </a:pPr>
              <a:t>‹#›</a:t>
            </a:fld>
            <a:endParaRPr lang="en-US" dirty="0">
              <a:solidFill>
                <a:srgbClr val="FFFFFF">
                  <a:lumMod val="50000"/>
                </a:srgbClr>
              </a:solidFill>
            </a:endParaRPr>
          </a:p>
        </p:txBody>
      </p:sp>
      <p:sp>
        <p:nvSpPr>
          <p:cNvPr id="25" name="Content Placeholder 2"/>
          <p:cNvSpPr>
            <a:spLocks noGrp="1"/>
          </p:cNvSpPr>
          <p:nvPr>
            <p:ph idx="21"/>
          </p:nvPr>
        </p:nvSpPr>
        <p:spPr>
          <a:xfrm>
            <a:off x="1184275" y="5838888"/>
            <a:ext cx="3399539" cy="218008"/>
          </a:xfrm>
          <a:prstGeom prst="rect">
            <a:avLst/>
          </a:prstGeom>
        </p:spPr>
        <p:txBody>
          <a:bodyPr wrap="square" lIns="0" tIns="0" rIns="0" bIns="0">
            <a:spAutoFit/>
          </a:bodyPr>
          <a:lstStyle>
            <a:lvl1pPr marL="0" indent="0">
              <a:lnSpc>
                <a:spcPts val="1700"/>
              </a:lnSpc>
              <a:spcBef>
                <a:spcPts val="0"/>
              </a:spcBef>
              <a:spcAft>
                <a:spcPts val="800"/>
              </a:spcAft>
              <a:buClr>
                <a:schemeClr val="tx2"/>
              </a:buClr>
              <a:buSzPct val="75000"/>
              <a:buFont typeface="Lucida Grande"/>
              <a:buNone/>
              <a:defRPr sz="1300">
                <a:solidFill>
                  <a:srgbClr val="4D4D4D"/>
                </a:solidFill>
              </a:defRPr>
            </a:lvl1pPr>
            <a:lvl2pPr marL="153548" indent="0" defTabSz="364865">
              <a:spcBef>
                <a:spcPts val="0"/>
              </a:spcBef>
              <a:spcAft>
                <a:spcPts val="714"/>
              </a:spcAft>
              <a:buClr>
                <a:schemeClr val="bg1">
                  <a:lumMod val="50000"/>
                </a:schemeClr>
              </a:buClr>
              <a:buSzPct val="75000"/>
              <a:buFont typeface="Lucida Grande"/>
              <a:buNone/>
              <a:defRPr sz="1100">
                <a:solidFill>
                  <a:schemeClr val="bg1">
                    <a:lumMod val="50000"/>
                  </a:schemeClr>
                </a:solidFill>
              </a:defRPr>
            </a:lvl2pPr>
            <a:lvl3pPr marL="1354571" indent="-226021">
              <a:spcBef>
                <a:spcPts val="0"/>
              </a:spcBef>
              <a:spcAft>
                <a:spcPts val="714"/>
              </a:spcAft>
              <a:buClr>
                <a:schemeClr val="bg1">
                  <a:lumMod val="75000"/>
                </a:schemeClr>
              </a:buClr>
              <a:buSzPct val="75000"/>
              <a:buFont typeface="Lucida Grande"/>
              <a:buChar char="►"/>
              <a:defRPr sz="1100"/>
            </a:lvl3pPr>
            <a:lvl4pPr marL="1914928" indent="-226021">
              <a:spcBef>
                <a:spcPts val="0"/>
              </a:spcBef>
              <a:spcAft>
                <a:spcPts val="714"/>
              </a:spcAft>
              <a:buClr>
                <a:schemeClr val="bg1">
                  <a:lumMod val="85000"/>
                </a:schemeClr>
              </a:buClr>
              <a:buSzPct val="75000"/>
              <a:buFont typeface="Lucida Grande"/>
              <a:buChar char="►"/>
              <a:defRPr sz="1100"/>
            </a:lvl4pPr>
            <a:lvl5pPr marL="2034209" indent="-226021">
              <a:buClr>
                <a:schemeClr val="tx2"/>
              </a:buClr>
              <a:buSzPct val="75000"/>
              <a:buFont typeface="Lucida Grande"/>
              <a:buChar char="►"/>
              <a:defRPr sz="1800"/>
            </a:lvl5pPr>
          </a:lstStyle>
          <a:p>
            <a:pPr lvl="0"/>
            <a:r>
              <a:rPr lang="en-US"/>
              <a:t>Click to edit Master text styles</a:t>
            </a:r>
          </a:p>
        </p:txBody>
      </p:sp>
      <p:cxnSp>
        <p:nvCxnSpPr>
          <p:cNvPr id="19" name="Straight Connector 18"/>
          <p:cNvCxnSpPr/>
          <p:nvPr userDrawn="1"/>
        </p:nvCxnSpPr>
        <p:spPr>
          <a:xfrm>
            <a:off x="1173169" y="7069138"/>
            <a:ext cx="8294688" cy="0"/>
          </a:xfrm>
          <a:prstGeom prst="line">
            <a:avLst/>
          </a:prstGeom>
          <a:ln w="63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a:off x="1173169" y="495300"/>
            <a:ext cx="8294688" cy="0"/>
          </a:xfrm>
          <a:prstGeom prst="line">
            <a:avLst/>
          </a:prstGeom>
          <a:ln w="635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28" name="Text Placeholder 18"/>
          <p:cNvSpPr>
            <a:spLocks noGrp="1"/>
          </p:cNvSpPr>
          <p:nvPr>
            <p:ph type="body" sz="quarter" idx="12" hasCustomPrompt="1"/>
          </p:nvPr>
        </p:nvSpPr>
        <p:spPr>
          <a:xfrm>
            <a:off x="1176338" y="925565"/>
            <a:ext cx="8291512" cy="736600"/>
          </a:xfrm>
          <a:prstGeom prst="rect">
            <a:avLst/>
          </a:prstGeom>
        </p:spPr>
        <p:txBody>
          <a:bodyPr vert="horz" lIns="0" tIns="0" rIns="0" bIns="0"/>
          <a:lstStyle>
            <a:lvl1pPr marL="0" indent="0">
              <a:lnSpc>
                <a:spcPts val="2197"/>
              </a:lnSpc>
              <a:spcBef>
                <a:spcPts val="0"/>
              </a:spcBef>
              <a:spcAft>
                <a:spcPts val="800"/>
              </a:spcAft>
              <a:buNone/>
              <a:defRPr lang="en-US" sz="2200" b="1" kern="1200" dirty="0" smtClean="0">
                <a:solidFill>
                  <a:srgbClr val="5E5E5E"/>
                </a:solidFill>
                <a:latin typeface="+mj-lt"/>
                <a:ea typeface="ＭＳ Ｐゴシック" charset="0"/>
                <a:cs typeface="ＭＳ Ｐゴシック" charset="0"/>
              </a:defRPr>
            </a:lvl1pPr>
            <a:lvl2pPr marL="452044" indent="0">
              <a:buNone/>
              <a:defRPr sz="1100">
                <a:solidFill>
                  <a:schemeClr val="tx2"/>
                </a:solidFill>
                <a:latin typeface="+mj-lt"/>
              </a:defRPr>
            </a:lvl2pPr>
            <a:lvl3pPr marL="904090" indent="0">
              <a:buNone/>
              <a:defRPr sz="1100">
                <a:solidFill>
                  <a:schemeClr val="tx2"/>
                </a:solidFill>
                <a:latin typeface="+mj-lt"/>
              </a:defRPr>
            </a:lvl3pPr>
            <a:lvl4pPr marL="1356142" indent="0">
              <a:buNone/>
              <a:defRPr sz="1100">
                <a:solidFill>
                  <a:schemeClr val="tx2"/>
                </a:solidFill>
                <a:latin typeface="+mj-lt"/>
              </a:defRPr>
            </a:lvl4pPr>
            <a:lvl5pPr marL="1808187" indent="0">
              <a:buNone/>
              <a:defRPr sz="1100">
                <a:solidFill>
                  <a:schemeClr val="tx2"/>
                </a:solidFill>
                <a:latin typeface="+mj-lt"/>
              </a:defRPr>
            </a:lvl5pPr>
          </a:lstStyle>
          <a:p>
            <a:pPr lvl="0"/>
            <a:r>
              <a:rPr lang="en-US" dirty="0"/>
              <a:t>Subhead, Chapter, or Section</a:t>
            </a:r>
          </a:p>
        </p:txBody>
      </p:sp>
      <p:sp>
        <p:nvSpPr>
          <p:cNvPr id="29" name="Text Placeholder 16"/>
          <p:cNvSpPr>
            <a:spLocks noGrp="1"/>
          </p:cNvSpPr>
          <p:nvPr>
            <p:ph type="body" sz="quarter" idx="25" hasCustomPrompt="1"/>
          </p:nvPr>
        </p:nvSpPr>
        <p:spPr>
          <a:xfrm>
            <a:off x="1176338" y="2019707"/>
            <a:ext cx="8291512" cy="587147"/>
          </a:xfrm>
          <a:prstGeom prst="rect">
            <a:avLst/>
          </a:prstGeom>
        </p:spPr>
        <p:txBody>
          <a:bodyPr vert="horz" lIns="0" tIns="0" rIns="0" bIns="0" numCol="1" spcCol="609005"/>
          <a:lstStyle>
            <a:lvl1pPr marL="0" indent="0">
              <a:lnSpc>
                <a:spcPts val="2197"/>
              </a:lnSpc>
              <a:spcAft>
                <a:spcPts val="800"/>
              </a:spcAft>
              <a:buClr>
                <a:schemeClr val="tx2"/>
              </a:buClr>
              <a:buFont typeface="Morningstar Symbols"/>
              <a:buNone/>
              <a:defRPr lang="en-US" sz="1800" kern="1200" dirty="0" smtClean="0">
                <a:solidFill>
                  <a:schemeClr val="tx2"/>
                </a:solidFill>
                <a:latin typeface="+mn-lt"/>
                <a:ea typeface="ＭＳ Ｐゴシック" charset="0"/>
                <a:cs typeface="ＭＳ Ｐゴシック" charset="0"/>
              </a:defRPr>
            </a:lvl1pPr>
            <a:lvl2pPr marL="340891" indent="-167276">
              <a:lnSpc>
                <a:spcPts val="2197"/>
              </a:lnSpc>
              <a:spcAft>
                <a:spcPts val="800"/>
              </a:spcAft>
              <a:buClr>
                <a:schemeClr val="tx2"/>
              </a:buClr>
              <a:buFont typeface="Morningstar Symbols"/>
              <a:buChar char="/"/>
              <a:tabLst/>
              <a:defRPr sz="1800">
                <a:solidFill>
                  <a:schemeClr val="tx1"/>
                </a:solidFill>
              </a:defRPr>
            </a:lvl2pPr>
            <a:lvl3pPr marL="517607" indent="-170434">
              <a:lnSpc>
                <a:spcPts val="2197"/>
              </a:lnSpc>
              <a:spcAft>
                <a:spcPts val="800"/>
              </a:spcAft>
              <a:buClr>
                <a:schemeClr val="bg1">
                  <a:lumMod val="65000"/>
                </a:schemeClr>
              </a:buClr>
              <a:buFont typeface="Morningstar Symbols"/>
              <a:buChar char="/"/>
              <a:defRPr sz="1800">
                <a:solidFill>
                  <a:schemeClr val="tx1"/>
                </a:solidFill>
              </a:defRPr>
            </a:lvl3pPr>
            <a:lvl4pPr marL="1356142" indent="0">
              <a:buNone/>
              <a:defRPr sz="1600">
                <a:solidFill>
                  <a:schemeClr val="bg1">
                    <a:lumMod val="50000"/>
                  </a:schemeClr>
                </a:solidFill>
              </a:defRPr>
            </a:lvl4pPr>
            <a:lvl5pPr marL="1808187" indent="0">
              <a:buNone/>
              <a:defRPr sz="1600">
                <a:solidFill>
                  <a:schemeClr val="bg1">
                    <a:lumMod val="50000"/>
                  </a:schemeClr>
                </a:solidFill>
              </a:defRPr>
            </a:lvl5pPr>
          </a:lstStyle>
          <a:p>
            <a:pPr lvl="0"/>
            <a:r>
              <a:rPr lang="en-US" dirty="0"/>
              <a:t>Main Idea of Slide</a:t>
            </a:r>
          </a:p>
        </p:txBody>
      </p:sp>
      <p:sp>
        <p:nvSpPr>
          <p:cNvPr id="30" name="Title 2"/>
          <p:cNvSpPr>
            <a:spLocks noGrp="1"/>
          </p:cNvSpPr>
          <p:nvPr>
            <p:ph type="title" hasCustomPrompt="1"/>
          </p:nvPr>
        </p:nvSpPr>
        <p:spPr>
          <a:xfrm>
            <a:off x="1181101" y="548752"/>
            <a:ext cx="8280400" cy="326017"/>
          </a:xfrm>
          <a:prstGeom prst="rect">
            <a:avLst/>
          </a:prstGeom>
        </p:spPr>
        <p:txBody>
          <a:bodyPr vert="horz" lIns="0" tIns="0" rIns="0" bIns="0"/>
          <a:lstStyle>
            <a:lvl1pPr algn="l">
              <a:lnSpc>
                <a:spcPts val="2597"/>
              </a:lnSpc>
              <a:defRPr lang="en-US" sz="2200" kern="1200" dirty="0">
                <a:solidFill>
                  <a:srgbClr val="5E5E5E"/>
                </a:solidFill>
                <a:latin typeface="+mn-lt"/>
                <a:ea typeface="ＭＳ Ｐゴシック" charset="0"/>
                <a:cs typeface="ＭＳ Ｐゴシック" charset="0"/>
              </a:defRPr>
            </a:lvl1pPr>
          </a:lstStyle>
          <a:p>
            <a:r>
              <a:rPr lang="en-US" dirty="0"/>
              <a:t>Presentation Title</a:t>
            </a:r>
          </a:p>
        </p:txBody>
      </p:sp>
    </p:spTree>
    <p:extLst>
      <p:ext uri="{BB962C8B-B14F-4D97-AF65-F5344CB8AC3E}">
        <p14:creationId xmlns:p14="http://schemas.microsoft.com/office/powerpoint/2010/main" val="262716369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ABLE_STYLES">
    <p:spTree>
      <p:nvGrpSpPr>
        <p:cNvPr id="1" name=""/>
        <p:cNvGrpSpPr/>
        <p:nvPr/>
      </p:nvGrpSpPr>
      <p:grpSpPr>
        <a:xfrm>
          <a:off x="0" y="0"/>
          <a:ext cx="0" cy="0"/>
          <a:chOff x="0" y="0"/>
          <a:chExt cx="0" cy="0"/>
        </a:xfrm>
      </p:grpSpPr>
      <p:graphicFrame>
        <p:nvGraphicFramePr>
          <p:cNvPr id="6" name="Group 2036"/>
          <p:cNvGraphicFramePr>
            <a:graphicFrameLocks noGrp="1"/>
          </p:cNvGraphicFramePr>
          <p:nvPr>
            <p:extLst>
              <p:ext uri="{D42A27DB-BD31-4B8C-83A1-F6EECF244321}">
                <p14:modId xmlns:p14="http://schemas.microsoft.com/office/powerpoint/2010/main" val="2056268893"/>
              </p:ext>
            </p:extLst>
          </p:nvPr>
        </p:nvGraphicFramePr>
        <p:xfrm>
          <a:off x="1184277" y="2506844"/>
          <a:ext cx="8283564" cy="4346615"/>
        </p:xfrm>
        <a:graphic>
          <a:graphicData uri="http://schemas.openxmlformats.org/drawingml/2006/table">
            <a:tbl>
              <a:tblPr/>
              <a:tblGrid>
                <a:gridCol w="2126614">
                  <a:extLst>
                    <a:ext uri="{9D8B030D-6E8A-4147-A177-3AD203B41FA5}">
                      <a16:colId xmlns:a16="http://schemas.microsoft.com/office/drawing/2014/main" val="20000"/>
                    </a:ext>
                  </a:extLst>
                </a:gridCol>
                <a:gridCol w="419100">
                  <a:extLst>
                    <a:ext uri="{9D8B030D-6E8A-4147-A177-3AD203B41FA5}">
                      <a16:colId xmlns:a16="http://schemas.microsoft.com/office/drawing/2014/main" val="20001"/>
                    </a:ext>
                  </a:extLst>
                </a:gridCol>
                <a:gridCol w="573785">
                  <a:extLst>
                    <a:ext uri="{9D8B030D-6E8A-4147-A177-3AD203B41FA5}">
                      <a16:colId xmlns:a16="http://schemas.microsoft.com/office/drawing/2014/main" val="20002"/>
                    </a:ext>
                  </a:extLst>
                </a:gridCol>
                <a:gridCol w="573785">
                  <a:extLst>
                    <a:ext uri="{9D8B030D-6E8A-4147-A177-3AD203B41FA5}">
                      <a16:colId xmlns:a16="http://schemas.microsoft.com/office/drawing/2014/main" val="20003"/>
                    </a:ext>
                  </a:extLst>
                </a:gridCol>
                <a:gridCol w="573785">
                  <a:extLst>
                    <a:ext uri="{9D8B030D-6E8A-4147-A177-3AD203B41FA5}">
                      <a16:colId xmlns:a16="http://schemas.microsoft.com/office/drawing/2014/main" val="20004"/>
                    </a:ext>
                  </a:extLst>
                </a:gridCol>
                <a:gridCol w="573785">
                  <a:extLst>
                    <a:ext uri="{9D8B030D-6E8A-4147-A177-3AD203B41FA5}">
                      <a16:colId xmlns:a16="http://schemas.microsoft.com/office/drawing/2014/main" val="20005"/>
                    </a:ext>
                  </a:extLst>
                </a:gridCol>
                <a:gridCol w="573785">
                  <a:extLst>
                    <a:ext uri="{9D8B030D-6E8A-4147-A177-3AD203B41FA5}">
                      <a16:colId xmlns:a16="http://schemas.microsoft.com/office/drawing/2014/main" val="20006"/>
                    </a:ext>
                  </a:extLst>
                </a:gridCol>
                <a:gridCol w="573785">
                  <a:extLst>
                    <a:ext uri="{9D8B030D-6E8A-4147-A177-3AD203B41FA5}">
                      <a16:colId xmlns:a16="http://schemas.microsoft.com/office/drawing/2014/main" val="20007"/>
                    </a:ext>
                  </a:extLst>
                </a:gridCol>
                <a:gridCol w="573785">
                  <a:extLst>
                    <a:ext uri="{9D8B030D-6E8A-4147-A177-3AD203B41FA5}">
                      <a16:colId xmlns:a16="http://schemas.microsoft.com/office/drawing/2014/main" val="20008"/>
                    </a:ext>
                  </a:extLst>
                </a:gridCol>
                <a:gridCol w="573785">
                  <a:extLst>
                    <a:ext uri="{9D8B030D-6E8A-4147-A177-3AD203B41FA5}">
                      <a16:colId xmlns:a16="http://schemas.microsoft.com/office/drawing/2014/main" val="20009"/>
                    </a:ext>
                  </a:extLst>
                </a:gridCol>
                <a:gridCol w="573785">
                  <a:extLst>
                    <a:ext uri="{9D8B030D-6E8A-4147-A177-3AD203B41FA5}">
                      <a16:colId xmlns:a16="http://schemas.microsoft.com/office/drawing/2014/main" val="20010"/>
                    </a:ext>
                  </a:extLst>
                </a:gridCol>
                <a:gridCol w="573785">
                  <a:extLst>
                    <a:ext uri="{9D8B030D-6E8A-4147-A177-3AD203B41FA5}">
                      <a16:colId xmlns:a16="http://schemas.microsoft.com/office/drawing/2014/main" val="20011"/>
                    </a:ext>
                  </a:extLst>
                </a:gridCol>
              </a:tblGrid>
              <a:tr h="972980">
                <a:tc>
                  <a:txBody>
                    <a:bodyPr/>
                    <a:lstStyle/>
                    <a:p>
                      <a:pPr marL="0" marR="0" lvl="0" indent="0" algn="l" defTabSz="914400" rtl="0" eaLnBrk="1" fontAlgn="t" latinLnBrk="0" hangingPunct="1">
                        <a:lnSpc>
                          <a:spcPct val="100000"/>
                        </a:lnSpc>
                        <a:spcBef>
                          <a:spcPct val="0"/>
                        </a:spcBef>
                        <a:spcAft>
                          <a:spcPct val="0"/>
                        </a:spcAft>
                        <a:buClrTx/>
                        <a:buSzTx/>
                        <a:buFontTx/>
                        <a:buNone/>
                        <a:tabLst/>
                      </a:pPr>
                      <a:r>
                        <a:rPr kumimoji="0" lang="en-US" sz="1100" b="0" i="0" u="none" strike="noStrike" cap="none" normalizeH="0" baseline="0" dirty="0">
                          <a:ln>
                            <a:noFill/>
                          </a:ln>
                          <a:solidFill>
                            <a:srgbClr val="5E5E5E"/>
                          </a:solidFill>
                          <a:effectLst/>
                          <a:latin typeface="+mn-lt"/>
                          <a:ea typeface="ＭＳ Ｐゴシック" charset="0"/>
                          <a:cs typeface="Arial" charset="0"/>
                        </a:rPr>
                        <a:t>Name</a:t>
                      </a:r>
                    </a:p>
                  </a:txBody>
                  <a:tcPr marT="0" marB="51807" anchor="b"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t" latinLnBrk="0" hangingPunct="1">
                        <a:lnSpc>
                          <a:spcPct val="100000"/>
                        </a:lnSpc>
                        <a:spcBef>
                          <a:spcPct val="0"/>
                        </a:spcBef>
                        <a:spcAft>
                          <a:spcPct val="0"/>
                        </a:spcAft>
                        <a:buClrTx/>
                        <a:buSzTx/>
                        <a:buFontTx/>
                        <a:buNone/>
                        <a:tabLst/>
                      </a:pPr>
                      <a:r>
                        <a:rPr kumimoji="0" lang="en-US" sz="1100" b="0" i="0" u="none" strike="noStrike" cap="none" normalizeH="0" baseline="0" dirty="0">
                          <a:ln>
                            <a:noFill/>
                          </a:ln>
                          <a:solidFill>
                            <a:srgbClr val="5E5E5E"/>
                          </a:solidFill>
                          <a:effectLst/>
                          <a:latin typeface="+mn-lt"/>
                          <a:ea typeface="ＭＳ Ｐゴシック" charset="0"/>
                          <a:cs typeface="Arial" charset="0"/>
                        </a:rPr>
                        <a:t>Ticker</a:t>
                      </a:r>
                    </a:p>
                  </a:txBody>
                  <a:tcPr marL="0" marR="0" marT="0" marB="51807" anchor="b"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r" defTabSz="914400" rtl="0" eaLnBrk="1" fontAlgn="t" latinLnBrk="0" hangingPunct="1">
                        <a:lnSpc>
                          <a:spcPct val="100000"/>
                        </a:lnSpc>
                        <a:spcBef>
                          <a:spcPct val="0"/>
                        </a:spcBef>
                        <a:spcAft>
                          <a:spcPct val="0"/>
                        </a:spcAft>
                        <a:buClrTx/>
                        <a:buSzTx/>
                        <a:buFontTx/>
                        <a:buNone/>
                        <a:tabLst/>
                      </a:pPr>
                      <a:r>
                        <a:rPr kumimoji="0" lang="en-US" sz="1100" b="0" i="0" u="none" strike="noStrike" cap="none" normalizeH="0" baseline="0" dirty="0">
                          <a:ln>
                            <a:noFill/>
                          </a:ln>
                          <a:solidFill>
                            <a:srgbClr val="5E5E5E"/>
                          </a:solidFill>
                          <a:effectLst/>
                          <a:latin typeface="+mn-lt"/>
                          <a:ea typeface="ＭＳ Ｐゴシック" charset="0"/>
                          <a:cs typeface="Arial" charset="0"/>
                        </a:rPr>
                        <a:t> US Equity</a:t>
                      </a:r>
                      <a:br>
                        <a:rPr kumimoji="0" lang="en-US" sz="1100" b="0" i="0" u="none" strike="noStrike" cap="none" normalizeH="0" baseline="0" dirty="0">
                          <a:ln>
                            <a:noFill/>
                          </a:ln>
                          <a:solidFill>
                            <a:srgbClr val="5E5E5E"/>
                          </a:solidFill>
                          <a:effectLst/>
                          <a:latin typeface="+mn-lt"/>
                          <a:ea typeface="ＭＳ Ｐゴシック" charset="0"/>
                          <a:cs typeface="Arial" charset="0"/>
                        </a:rPr>
                      </a:br>
                      <a:r>
                        <a:rPr kumimoji="0" lang="en-US" sz="1100" b="0" i="0" u="none" strike="noStrike" cap="none" normalizeH="0" baseline="0" dirty="0">
                          <a:ln>
                            <a:noFill/>
                          </a:ln>
                          <a:solidFill>
                            <a:srgbClr val="5E5E5E"/>
                          </a:solidFill>
                          <a:effectLst/>
                          <a:latin typeface="+mn-lt"/>
                          <a:ea typeface="ＭＳ Ｐゴシック" charset="0"/>
                          <a:cs typeface="Arial" charset="0"/>
                        </a:rPr>
                        <a:t>% </a:t>
                      </a:r>
                    </a:p>
                  </a:txBody>
                  <a:tcPr marL="100584" marR="100584" marT="0" marB="51807" anchor="b"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r" defTabSz="914400" rtl="0" eaLnBrk="1" fontAlgn="t" latinLnBrk="0" hangingPunct="1">
                        <a:lnSpc>
                          <a:spcPct val="100000"/>
                        </a:lnSpc>
                        <a:spcBef>
                          <a:spcPct val="0"/>
                        </a:spcBef>
                        <a:spcAft>
                          <a:spcPct val="0"/>
                        </a:spcAft>
                        <a:buClrTx/>
                        <a:buSzTx/>
                        <a:buFontTx/>
                        <a:buNone/>
                        <a:tabLst/>
                      </a:pPr>
                      <a:r>
                        <a:rPr kumimoji="0" lang="en-US" sz="1100" b="0" i="0" u="none" strike="noStrike" cap="none" normalizeH="0" baseline="0" dirty="0">
                          <a:ln>
                            <a:noFill/>
                          </a:ln>
                          <a:solidFill>
                            <a:srgbClr val="5E5E5E"/>
                          </a:solidFill>
                          <a:effectLst/>
                          <a:latin typeface="+mn-lt"/>
                          <a:ea typeface="ＭＳ Ｐゴシック" charset="0"/>
                          <a:cs typeface="Arial" charset="0"/>
                        </a:rPr>
                        <a:t>Non-US Equity </a:t>
                      </a:r>
                      <a:br>
                        <a:rPr kumimoji="0" lang="en-US" sz="1100" b="0" i="0" u="none" strike="noStrike" cap="none" normalizeH="0" baseline="0" dirty="0">
                          <a:ln>
                            <a:noFill/>
                          </a:ln>
                          <a:solidFill>
                            <a:srgbClr val="5E5E5E"/>
                          </a:solidFill>
                          <a:effectLst/>
                          <a:latin typeface="+mn-lt"/>
                          <a:ea typeface="ＭＳ Ｐゴシック" charset="0"/>
                          <a:cs typeface="Arial" charset="0"/>
                        </a:rPr>
                      </a:br>
                      <a:r>
                        <a:rPr kumimoji="0" lang="en-US" sz="1100" b="0" i="0" u="none" strike="noStrike" cap="none" normalizeH="0" baseline="0" dirty="0">
                          <a:ln>
                            <a:noFill/>
                          </a:ln>
                          <a:solidFill>
                            <a:srgbClr val="5E5E5E"/>
                          </a:solidFill>
                          <a:effectLst/>
                          <a:latin typeface="+mn-lt"/>
                          <a:ea typeface="ＭＳ Ｐゴシック" charset="0"/>
                          <a:cs typeface="Arial" charset="0"/>
                        </a:rPr>
                        <a:t>% </a:t>
                      </a:r>
                    </a:p>
                  </a:txBody>
                  <a:tcPr marL="100584" marR="100584" marT="0" marB="51807" anchor="b"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r" defTabSz="914400" rtl="0" eaLnBrk="1" fontAlgn="t" latinLnBrk="0" hangingPunct="1">
                        <a:lnSpc>
                          <a:spcPct val="100000"/>
                        </a:lnSpc>
                        <a:spcBef>
                          <a:spcPct val="0"/>
                        </a:spcBef>
                        <a:spcAft>
                          <a:spcPct val="0"/>
                        </a:spcAft>
                        <a:buClrTx/>
                        <a:buSzTx/>
                        <a:buFontTx/>
                        <a:buNone/>
                        <a:tabLst/>
                      </a:pPr>
                      <a:r>
                        <a:rPr kumimoji="0" lang="en-US" sz="1100" b="0" i="0" u="none" strike="noStrike" cap="none" normalizeH="0" baseline="0" dirty="0">
                          <a:ln>
                            <a:noFill/>
                          </a:ln>
                          <a:solidFill>
                            <a:srgbClr val="5E5E5E"/>
                          </a:solidFill>
                          <a:effectLst/>
                          <a:latin typeface="+mn-lt"/>
                          <a:ea typeface="ＭＳ Ｐゴシック" charset="0"/>
                          <a:cs typeface="Arial" charset="0"/>
                        </a:rPr>
                        <a:t>US Bond % </a:t>
                      </a:r>
                    </a:p>
                  </a:txBody>
                  <a:tcPr marL="100584" marR="100584" marT="0" marB="51807" anchor="b"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r" defTabSz="914400" rtl="0" eaLnBrk="1" fontAlgn="t" latinLnBrk="0" hangingPunct="1">
                        <a:lnSpc>
                          <a:spcPct val="100000"/>
                        </a:lnSpc>
                        <a:spcBef>
                          <a:spcPct val="0"/>
                        </a:spcBef>
                        <a:spcAft>
                          <a:spcPct val="0"/>
                        </a:spcAft>
                        <a:buClrTx/>
                        <a:buSzTx/>
                        <a:buFontTx/>
                        <a:buNone/>
                        <a:tabLst/>
                      </a:pPr>
                      <a:r>
                        <a:rPr kumimoji="0" lang="en-US" sz="1100" b="0" i="0" u="none" strike="noStrike" cap="none" normalizeH="0" baseline="0" dirty="0">
                          <a:ln>
                            <a:noFill/>
                          </a:ln>
                          <a:solidFill>
                            <a:srgbClr val="5E5E5E"/>
                          </a:solidFill>
                          <a:effectLst/>
                          <a:latin typeface="+mn-lt"/>
                          <a:ea typeface="ＭＳ Ｐゴシック" charset="0"/>
                          <a:cs typeface="Arial" charset="0"/>
                        </a:rPr>
                        <a:t>Non-US Bond </a:t>
                      </a:r>
                      <a:br>
                        <a:rPr kumimoji="0" lang="en-US" sz="1100" b="0" i="0" u="none" strike="noStrike" cap="none" normalizeH="0" baseline="0" dirty="0">
                          <a:ln>
                            <a:noFill/>
                          </a:ln>
                          <a:solidFill>
                            <a:srgbClr val="5E5E5E"/>
                          </a:solidFill>
                          <a:effectLst/>
                          <a:latin typeface="+mn-lt"/>
                          <a:ea typeface="ＭＳ Ｐゴシック" charset="0"/>
                          <a:cs typeface="Arial" charset="0"/>
                        </a:rPr>
                      </a:br>
                      <a:r>
                        <a:rPr kumimoji="0" lang="en-US" sz="1100" b="0" i="0" u="none" strike="noStrike" cap="none" normalizeH="0" baseline="0" dirty="0">
                          <a:ln>
                            <a:noFill/>
                          </a:ln>
                          <a:solidFill>
                            <a:srgbClr val="5E5E5E"/>
                          </a:solidFill>
                          <a:effectLst/>
                          <a:latin typeface="+mn-lt"/>
                          <a:ea typeface="ＭＳ Ｐゴシック" charset="0"/>
                          <a:cs typeface="Arial" charset="0"/>
                        </a:rPr>
                        <a:t>% </a:t>
                      </a:r>
                    </a:p>
                  </a:txBody>
                  <a:tcPr marL="100584" marR="100584" marT="0" marB="51807" anchor="b"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r" defTabSz="914400" rtl="0" eaLnBrk="1" fontAlgn="t" latinLnBrk="0" hangingPunct="1">
                        <a:lnSpc>
                          <a:spcPct val="100000"/>
                        </a:lnSpc>
                        <a:spcBef>
                          <a:spcPct val="0"/>
                        </a:spcBef>
                        <a:spcAft>
                          <a:spcPct val="0"/>
                        </a:spcAft>
                        <a:buClrTx/>
                        <a:buSzTx/>
                        <a:buFontTx/>
                        <a:buNone/>
                        <a:tabLst/>
                      </a:pPr>
                      <a:r>
                        <a:rPr kumimoji="0" lang="en-US" sz="1100" b="0" i="0" u="none" strike="noStrike" cap="none" normalizeH="0" baseline="0" dirty="0">
                          <a:ln>
                            <a:noFill/>
                          </a:ln>
                          <a:solidFill>
                            <a:srgbClr val="5E5E5E"/>
                          </a:solidFill>
                          <a:effectLst/>
                          <a:latin typeface="+mn-lt"/>
                          <a:ea typeface="ＭＳ Ｐゴシック" charset="0"/>
                          <a:cs typeface="Arial" charset="0"/>
                        </a:rPr>
                        <a:t>Cash </a:t>
                      </a:r>
                      <a:br>
                        <a:rPr kumimoji="0" lang="en-US" sz="1100" b="0" i="0" u="none" strike="noStrike" cap="none" normalizeH="0" baseline="0" dirty="0">
                          <a:ln>
                            <a:noFill/>
                          </a:ln>
                          <a:solidFill>
                            <a:srgbClr val="5E5E5E"/>
                          </a:solidFill>
                          <a:effectLst/>
                          <a:latin typeface="+mn-lt"/>
                          <a:ea typeface="ＭＳ Ｐゴシック" charset="0"/>
                          <a:cs typeface="Arial" charset="0"/>
                        </a:rPr>
                      </a:br>
                      <a:r>
                        <a:rPr kumimoji="0" lang="en-US" sz="1100" b="0" i="0" u="none" strike="noStrike" cap="none" normalizeH="0" baseline="0" dirty="0">
                          <a:ln>
                            <a:noFill/>
                          </a:ln>
                          <a:solidFill>
                            <a:srgbClr val="5E5E5E"/>
                          </a:solidFill>
                          <a:effectLst/>
                          <a:latin typeface="+mn-lt"/>
                          <a:ea typeface="ＭＳ Ｐゴシック" charset="0"/>
                          <a:cs typeface="Arial" charset="0"/>
                        </a:rPr>
                        <a:t>% </a:t>
                      </a:r>
                    </a:p>
                  </a:txBody>
                  <a:tcPr marL="100584" marR="100584" marT="0" marB="51807" anchor="b"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r" defTabSz="914400" rtl="0" eaLnBrk="1" fontAlgn="t" latinLnBrk="0" hangingPunct="1">
                        <a:lnSpc>
                          <a:spcPct val="100000"/>
                        </a:lnSpc>
                        <a:spcBef>
                          <a:spcPct val="0"/>
                        </a:spcBef>
                        <a:spcAft>
                          <a:spcPct val="0"/>
                        </a:spcAft>
                        <a:buClrTx/>
                        <a:buSzTx/>
                        <a:buFontTx/>
                        <a:buNone/>
                        <a:tabLst/>
                      </a:pPr>
                      <a:r>
                        <a:rPr kumimoji="0" lang="en-US" sz="1100" b="0" i="0" u="none" strike="noStrike" cap="none" normalizeH="0" baseline="0" dirty="0">
                          <a:ln>
                            <a:noFill/>
                          </a:ln>
                          <a:solidFill>
                            <a:srgbClr val="5E5E5E"/>
                          </a:solidFill>
                          <a:effectLst/>
                          <a:latin typeface="+mn-lt"/>
                          <a:ea typeface="ＭＳ Ｐゴシック" charset="0"/>
                          <a:cs typeface="Arial" charset="0"/>
                        </a:rPr>
                        <a:t>Other </a:t>
                      </a:r>
                      <a:br>
                        <a:rPr kumimoji="0" lang="en-US" sz="1100" b="0" i="0" u="none" strike="noStrike" cap="none" normalizeH="0" baseline="0" dirty="0">
                          <a:ln>
                            <a:noFill/>
                          </a:ln>
                          <a:solidFill>
                            <a:srgbClr val="5E5E5E"/>
                          </a:solidFill>
                          <a:effectLst/>
                          <a:latin typeface="+mn-lt"/>
                          <a:ea typeface="ＭＳ Ｐゴシック" charset="0"/>
                          <a:cs typeface="Arial" charset="0"/>
                        </a:rPr>
                      </a:br>
                      <a:r>
                        <a:rPr kumimoji="0" lang="en-US" sz="1100" b="0" i="0" u="none" strike="noStrike" cap="none" normalizeH="0" baseline="0" dirty="0">
                          <a:ln>
                            <a:noFill/>
                          </a:ln>
                          <a:solidFill>
                            <a:srgbClr val="5E5E5E"/>
                          </a:solidFill>
                          <a:effectLst/>
                          <a:latin typeface="+mn-lt"/>
                          <a:ea typeface="ＭＳ Ｐゴシック" charset="0"/>
                          <a:cs typeface="Arial" charset="0"/>
                        </a:rPr>
                        <a:t>% </a:t>
                      </a:r>
                    </a:p>
                  </a:txBody>
                  <a:tcPr marL="100584" marR="100584" marT="0" marB="51807" anchor="b"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r" defTabSz="914400" rtl="0" eaLnBrk="1" fontAlgn="t" latinLnBrk="0" hangingPunct="1">
                        <a:lnSpc>
                          <a:spcPct val="100000"/>
                        </a:lnSpc>
                        <a:spcBef>
                          <a:spcPct val="0"/>
                        </a:spcBef>
                        <a:spcAft>
                          <a:spcPct val="0"/>
                        </a:spcAft>
                        <a:buClrTx/>
                        <a:buSzTx/>
                        <a:buFontTx/>
                        <a:buNone/>
                        <a:tabLst/>
                      </a:pPr>
                      <a:r>
                        <a:rPr kumimoji="0" lang="en-US" sz="1100" b="0" i="0" u="none" strike="noStrike" cap="none" normalizeH="0" baseline="0" dirty="0" err="1">
                          <a:ln>
                            <a:noFill/>
                          </a:ln>
                          <a:solidFill>
                            <a:srgbClr val="5E5E5E"/>
                          </a:solidFill>
                          <a:effectLst/>
                          <a:latin typeface="+mn-lt"/>
                          <a:ea typeface="ＭＳ Ｐゴシック" charset="0"/>
                          <a:cs typeface="Arial" charset="0"/>
                        </a:rPr>
                        <a:t>Avg</a:t>
                      </a:r>
                      <a:r>
                        <a:rPr kumimoji="0" lang="en-US" sz="1100" b="0" i="0" u="none" strike="noStrike" cap="none" normalizeH="0" baseline="0" dirty="0">
                          <a:ln>
                            <a:noFill/>
                          </a:ln>
                          <a:solidFill>
                            <a:srgbClr val="5E5E5E"/>
                          </a:solidFill>
                          <a:effectLst/>
                          <a:latin typeface="+mn-lt"/>
                          <a:ea typeface="ＭＳ Ｐゴシック" charset="0"/>
                          <a:cs typeface="Arial" charset="0"/>
                        </a:rPr>
                        <a:t> </a:t>
                      </a:r>
                      <a:br>
                        <a:rPr kumimoji="0" lang="en-US" sz="1100" b="0" i="0" u="none" strike="noStrike" cap="none" normalizeH="0" baseline="0" dirty="0">
                          <a:ln>
                            <a:noFill/>
                          </a:ln>
                          <a:solidFill>
                            <a:srgbClr val="5E5E5E"/>
                          </a:solidFill>
                          <a:effectLst/>
                          <a:latin typeface="+mn-lt"/>
                          <a:ea typeface="ＭＳ Ｐゴシック" charset="0"/>
                          <a:cs typeface="Arial" charset="0"/>
                        </a:rPr>
                      </a:br>
                      <a:r>
                        <a:rPr kumimoji="0" lang="en-US" sz="1100" b="0" i="0" u="none" strike="noStrike" cap="none" normalizeH="0" baseline="0" dirty="0" err="1">
                          <a:ln>
                            <a:noFill/>
                          </a:ln>
                          <a:solidFill>
                            <a:srgbClr val="5E5E5E"/>
                          </a:solidFill>
                          <a:effectLst/>
                          <a:latin typeface="+mn-lt"/>
                          <a:ea typeface="ＭＳ Ｐゴシック" charset="0"/>
                          <a:cs typeface="Arial" charset="0"/>
                        </a:rPr>
                        <a:t>Eff</a:t>
                      </a:r>
                      <a:r>
                        <a:rPr kumimoji="0" lang="en-US" sz="1100" b="0" i="0" u="none" strike="noStrike" cap="none" normalizeH="0" baseline="0" dirty="0">
                          <a:ln>
                            <a:noFill/>
                          </a:ln>
                          <a:solidFill>
                            <a:srgbClr val="5E5E5E"/>
                          </a:solidFill>
                          <a:effectLst/>
                          <a:latin typeface="+mn-lt"/>
                          <a:ea typeface="ＭＳ Ｐゴシック" charset="0"/>
                          <a:cs typeface="Arial" charset="0"/>
                        </a:rPr>
                        <a:t> </a:t>
                      </a:r>
                      <a:br>
                        <a:rPr kumimoji="0" lang="en-US" sz="1100" b="0" i="0" u="none" strike="noStrike" cap="none" normalizeH="0" baseline="0" dirty="0">
                          <a:ln>
                            <a:noFill/>
                          </a:ln>
                          <a:solidFill>
                            <a:srgbClr val="5E5E5E"/>
                          </a:solidFill>
                          <a:effectLst/>
                          <a:latin typeface="+mn-lt"/>
                          <a:ea typeface="ＭＳ Ｐゴシック" charset="0"/>
                          <a:cs typeface="Arial" charset="0"/>
                        </a:rPr>
                      </a:br>
                      <a:r>
                        <a:rPr kumimoji="0" lang="en-US" sz="1100" b="0" i="0" u="none" strike="noStrike" cap="none" normalizeH="0" baseline="0" dirty="0" err="1">
                          <a:ln>
                            <a:noFill/>
                          </a:ln>
                          <a:solidFill>
                            <a:srgbClr val="5E5E5E"/>
                          </a:solidFill>
                          <a:effectLst/>
                          <a:latin typeface="+mn-lt"/>
                          <a:ea typeface="ＭＳ Ｐゴシック" charset="0"/>
                          <a:cs typeface="Arial" charset="0"/>
                        </a:rPr>
                        <a:t>Dur</a:t>
                      </a:r>
                      <a:endParaRPr kumimoji="0" lang="en-US" sz="1100" b="0" i="0" u="none" strike="noStrike" cap="none" normalizeH="0" baseline="0" dirty="0">
                        <a:ln>
                          <a:noFill/>
                        </a:ln>
                        <a:solidFill>
                          <a:srgbClr val="5E5E5E"/>
                        </a:solidFill>
                        <a:effectLst/>
                        <a:latin typeface="+mn-lt"/>
                        <a:ea typeface="ＭＳ Ｐゴシック" charset="0"/>
                        <a:cs typeface="Arial" charset="0"/>
                      </a:endParaRPr>
                    </a:p>
                  </a:txBody>
                  <a:tcPr marL="100584" marR="100584" marT="0" marB="51807" anchor="b"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r" defTabSz="914400" rtl="0" eaLnBrk="1" fontAlgn="t" latinLnBrk="0" hangingPunct="1">
                        <a:lnSpc>
                          <a:spcPct val="100000"/>
                        </a:lnSpc>
                        <a:spcBef>
                          <a:spcPct val="0"/>
                        </a:spcBef>
                        <a:spcAft>
                          <a:spcPct val="0"/>
                        </a:spcAft>
                        <a:buClrTx/>
                        <a:buSzTx/>
                        <a:buFontTx/>
                        <a:buNone/>
                        <a:tabLst/>
                      </a:pPr>
                      <a:r>
                        <a:rPr kumimoji="0" lang="en-US" sz="1100" b="0" i="0" u="none" strike="noStrike" cap="none" normalizeH="0" baseline="0" dirty="0" err="1">
                          <a:ln>
                            <a:noFill/>
                          </a:ln>
                          <a:solidFill>
                            <a:srgbClr val="5E5E5E"/>
                          </a:solidFill>
                          <a:effectLst/>
                          <a:latin typeface="+mn-lt"/>
                          <a:ea typeface="ＭＳ Ｐゴシック" charset="0"/>
                          <a:cs typeface="Arial" charset="0"/>
                        </a:rPr>
                        <a:t>Avg</a:t>
                      </a:r>
                      <a:r>
                        <a:rPr kumimoji="0" lang="en-US" sz="1100" b="0" i="0" u="none" strike="noStrike" cap="none" normalizeH="0" baseline="0" dirty="0">
                          <a:ln>
                            <a:noFill/>
                          </a:ln>
                          <a:solidFill>
                            <a:srgbClr val="5E5E5E"/>
                          </a:solidFill>
                          <a:effectLst/>
                          <a:latin typeface="+mn-lt"/>
                          <a:ea typeface="ＭＳ Ｐゴシック" charset="0"/>
                          <a:cs typeface="Arial" charset="0"/>
                        </a:rPr>
                        <a:t> Credit Quality</a:t>
                      </a:r>
                    </a:p>
                  </a:txBody>
                  <a:tcPr marL="100584" marR="100584" marT="0" marB="51807" anchor="b"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r" defTabSz="914400" rtl="0" eaLnBrk="1" fontAlgn="t" latinLnBrk="0" hangingPunct="1">
                        <a:lnSpc>
                          <a:spcPct val="100000"/>
                        </a:lnSpc>
                        <a:spcBef>
                          <a:spcPct val="0"/>
                        </a:spcBef>
                        <a:spcAft>
                          <a:spcPct val="0"/>
                        </a:spcAft>
                        <a:buClrTx/>
                        <a:buSzTx/>
                        <a:buFontTx/>
                        <a:buNone/>
                        <a:tabLst/>
                      </a:pPr>
                      <a:r>
                        <a:rPr kumimoji="0" lang="en-US" sz="1100" b="0" i="0" u="none" strike="noStrike" cap="none" normalizeH="0" baseline="0" dirty="0" err="1">
                          <a:ln>
                            <a:noFill/>
                          </a:ln>
                          <a:solidFill>
                            <a:srgbClr val="5E5E5E"/>
                          </a:solidFill>
                          <a:effectLst/>
                          <a:latin typeface="+mn-lt"/>
                          <a:ea typeface="ＭＳ Ｐゴシック" charset="0"/>
                          <a:cs typeface="Arial" charset="0"/>
                        </a:rPr>
                        <a:t>Prosp</a:t>
                      </a:r>
                      <a:r>
                        <a:rPr kumimoji="0" lang="en-US" sz="1100" b="0" i="0" u="none" strike="noStrike" cap="none" normalizeH="0" baseline="0" dirty="0">
                          <a:ln>
                            <a:noFill/>
                          </a:ln>
                          <a:solidFill>
                            <a:srgbClr val="5E5E5E"/>
                          </a:solidFill>
                          <a:effectLst/>
                          <a:latin typeface="+mn-lt"/>
                          <a:ea typeface="ＭＳ Ｐゴシック" charset="0"/>
                          <a:cs typeface="Arial" charset="0"/>
                        </a:rPr>
                        <a:t> Net </a:t>
                      </a:r>
                      <a:r>
                        <a:rPr kumimoji="0" lang="en-US" sz="1100" b="0" i="0" u="none" strike="noStrike" cap="none" normalizeH="0" baseline="0" dirty="0" err="1">
                          <a:ln>
                            <a:noFill/>
                          </a:ln>
                          <a:solidFill>
                            <a:srgbClr val="5E5E5E"/>
                          </a:solidFill>
                          <a:effectLst/>
                          <a:latin typeface="+mn-lt"/>
                          <a:ea typeface="ＭＳ Ｐゴシック" charset="0"/>
                          <a:cs typeface="Arial" charset="0"/>
                        </a:rPr>
                        <a:t>Exp</a:t>
                      </a:r>
                      <a:r>
                        <a:rPr kumimoji="0" lang="en-US" sz="1100" b="0" i="0" u="none" strike="noStrike" cap="none" normalizeH="0" baseline="0" dirty="0">
                          <a:ln>
                            <a:noFill/>
                          </a:ln>
                          <a:solidFill>
                            <a:srgbClr val="5E5E5E"/>
                          </a:solidFill>
                          <a:effectLst/>
                          <a:latin typeface="+mn-lt"/>
                          <a:ea typeface="ＭＳ Ｐゴシック" charset="0"/>
                          <a:cs typeface="Arial" charset="0"/>
                        </a:rPr>
                        <a:t> Ratio</a:t>
                      </a:r>
                    </a:p>
                  </a:txBody>
                  <a:tcPr marL="100584" marR="100584" marT="0" marB="51807" anchor="b"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r" defTabSz="914400" rtl="0" eaLnBrk="1" fontAlgn="t" latinLnBrk="0" hangingPunct="1">
                        <a:lnSpc>
                          <a:spcPct val="100000"/>
                        </a:lnSpc>
                        <a:spcBef>
                          <a:spcPct val="0"/>
                        </a:spcBef>
                        <a:spcAft>
                          <a:spcPct val="0"/>
                        </a:spcAft>
                        <a:buClrTx/>
                        <a:buSzTx/>
                        <a:buFontTx/>
                        <a:buNone/>
                        <a:tabLst/>
                      </a:pPr>
                      <a:r>
                        <a:rPr kumimoji="0" lang="en-US" sz="1100" b="0" i="0" u="none" strike="noStrike" cap="none" normalizeH="0" baseline="0" dirty="0">
                          <a:ln>
                            <a:noFill/>
                          </a:ln>
                          <a:solidFill>
                            <a:srgbClr val="5E5E5E"/>
                          </a:solidFill>
                          <a:effectLst/>
                          <a:latin typeface="+mn-lt"/>
                          <a:ea typeface="ＭＳ Ｐゴシック" charset="0"/>
                          <a:cs typeface="Arial" charset="0"/>
                        </a:rPr>
                        <a:t>Ann Rep </a:t>
                      </a:r>
                    </a:p>
                    <a:p>
                      <a:pPr marL="0" marR="0" lvl="0" indent="0" algn="r" defTabSz="914400" rtl="0" eaLnBrk="1" fontAlgn="t" latinLnBrk="0" hangingPunct="1">
                        <a:lnSpc>
                          <a:spcPct val="100000"/>
                        </a:lnSpc>
                        <a:spcBef>
                          <a:spcPct val="0"/>
                        </a:spcBef>
                        <a:spcAft>
                          <a:spcPct val="0"/>
                        </a:spcAft>
                        <a:buClrTx/>
                        <a:buSzTx/>
                        <a:buFontTx/>
                        <a:buNone/>
                        <a:tabLst/>
                      </a:pPr>
                      <a:r>
                        <a:rPr kumimoji="0" lang="en-US" sz="1100" b="0" i="0" u="none" strike="noStrike" cap="none" normalizeH="0" baseline="0" dirty="0">
                          <a:ln>
                            <a:noFill/>
                          </a:ln>
                          <a:solidFill>
                            <a:srgbClr val="5E5E5E"/>
                          </a:solidFill>
                          <a:effectLst/>
                          <a:latin typeface="+mn-lt"/>
                          <a:ea typeface="ＭＳ Ｐゴシック" charset="0"/>
                          <a:cs typeface="Arial" charset="0"/>
                        </a:rPr>
                        <a:t>Net </a:t>
                      </a:r>
                    </a:p>
                  </a:txBody>
                  <a:tcPr marL="100584" marR="100584" marT="0" marB="51807" anchor="b"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79966">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Arial" charset="0"/>
                        </a:rPr>
                        <a:t>Name</a:t>
                      </a:r>
                    </a:p>
                  </a:txBody>
                  <a:tcPr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bg1">
                        <a:lumMod val="85000"/>
                        <a:alpha val="70000"/>
                      </a:schemeClr>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Arial" charset="0"/>
                        </a:rPr>
                        <a:t>TICKR</a:t>
                      </a:r>
                    </a:p>
                  </a:txBody>
                  <a:tcPr marL="0" marR="0"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bg1">
                        <a:lumMod val="85000"/>
                        <a:alpha val="70000"/>
                      </a:schemeClr>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Arial" charset="0"/>
                        </a:rPr>
                        <a:t>0.0</a:t>
                      </a:r>
                    </a:p>
                  </a:txBody>
                  <a:tcPr marL="100584" marR="100584"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bg1">
                        <a:lumMod val="85000"/>
                        <a:alpha val="70000"/>
                      </a:schemeClr>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Arial" charset="0"/>
                        </a:rPr>
                        <a:t>250.0</a:t>
                      </a:r>
                    </a:p>
                  </a:txBody>
                  <a:tcPr marL="100584" marR="100584"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bg1">
                        <a:lumMod val="85000"/>
                        <a:alpha val="70000"/>
                      </a:schemeClr>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Arial" charset="0"/>
                        </a:rPr>
                        <a:t>0.0</a:t>
                      </a:r>
                    </a:p>
                  </a:txBody>
                  <a:tcPr marL="100584" marR="100584"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bg1">
                        <a:lumMod val="85000"/>
                        <a:alpha val="70000"/>
                      </a:schemeClr>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Arial" charset="0"/>
                        </a:rPr>
                        <a:t>0.0</a:t>
                      </a:r>
                    </a:p>
                  </a:txBody>
                  <a:tcPr marL="100584" marR="100584"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bg1">
                        <a:lumMod val="85000"/>
                        <a:alpha val="70000"/>
                      </a:schemeClr>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Arial" charset="0"/>
                        </a:rPr>
                        <a:t>0.0</a:t>
                      </a:r>
                    </a:p>
                  </a:txBody>
                  <a:tcPr marL="100584" marR="100584"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bg1">
                        <a:lumMod val="85000"/>
                        <a:alpha val="70000"/>
                      </a:schemeClr>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Arial" charset="0"/>
                        </a:rPr>
                        <a:t>0.0</a:t>
                      </a:r>
                    </a:p>
                  </a:txBody>
                  <a:tcPr marL="100584" marR="100584"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bg1">
                        <a:lumMod val="85000"/>
                        <a:alpha val="70000"/>
                      </a:schemeClr>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Arial" charset="0"/>
                        </a:rPr>
                        <a:t>0.0</a:t>
                      </a:r>
                    </a:p>
                  </a:txBody>
                  <a:tcPr marL="100584" marR="100584"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bg1">
                        <a:lumMod val="85000"/>
                        <a:alpha val="70000"/>
                      </a:schemeClr>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Arial" charset="0"/>
                        </a:rPr>
                        <a:t>0.0</a:t>
                      </a:r>
                    </a:p>
                  </a:txBody>
                  <a:tcPr marL="100584" marR="100584"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bg1">
                        <a:lumMod val="85000"/>
                        <a:alpha val="70000"/>
                      </a:schemeClr>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Arial" charset="0"/>
                        </a:rPr>
                        <a:t>0.0</a:t>
                      </a:r>
                    </a:p>
                  </a:txBody>
                  <a:tcPr marL="100584" marR="100584"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bg1">
                        <a:lumMod val="85000"/>
                        <a:alpha val="70000"/>
                      </a:schemeClr>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Arial" charset="0"/>
                        </a:rPr>
                        <a:t>0.0</a:t>
                      </a:r>
                    </a:p>
                  </a:txBody>
                  <a:tcPr marL="100584" marR="100584"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bg1">
                        <a:lumMod val="85000"/>
                        <a:alpha val="70000"/>
                      </a:schemeClr>
                    </a:solidFill>
                  </a:tcPr>
                </a:tc>
                <a:extLst>
                  <a:ext uri="{0D108BD9-81ED-4DB2-BD59-A6C34878D82A}">
                    <a16:rowId xmlns:a16="http://schemas.microsoft.com/office/drawing/2014/main" val="10001"/>
                  </a:ext>
                </a:extLst>
              </a:tr>
              <a:tr h="379966">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Arial" charset="0"/>
                        </a:rPr>
                        <a:t>Name</a:t>
                      </a:r>
                    </a:p>
                  </a:txBody>
                  <a:tcPr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Arial" charset="0"/>
                        </a:rPr>
                        <a:t>TICKR</a:t>
                      </a:r>
                    </a:p>
                  </a:txBody>
                  <a:tcPr marL="0" marR="0"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Arial" charset="0"/>
                        </a:rPr>
                        <a:t>0.0</a:t>
                      </a:r>
                    </a:p>
                  </a:txBody>
                  <a:tcPr marL="100584" marR="100584"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Arial" charset="0"/>
                        </a:rPr>
                        <a:t>0.0</a:t>
                      </a:r>
                    </a:p>
                  </a:txBody>
                  <a:tcPr marL="100584" marR="100584"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Arial" charset="0"/>
                        </a:rPr>
                        <a:t>0.0</a:t>
                      </a:r>
                    </a:p>
                  </a:txBody>
                  <a:tcPr marL="100584" marR="100584"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Arial" charset="0"/>
                        </a:rPr>
                        <a:t>0.0</a:t>
                      </a:r>
                    </a:p>
                  </a:txBody>
                  <a:tcPr marL="100584" marR="100584"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Arial" charset="0"/>
                        </a:rPr>
                        <a:t>0.0</a:t>
                      </a:r>
                    </a:p>
                  </a:txBody>
                  <a:tcPr marL="100584" marR="100584"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Arial" charset="0"/>
                        </a:rPr>
                        <a:t>0.0</a:t>
                      </a:r>
                    </a:p>
                  </a:txBody>
                  <a:tcPr marL="100584" marR="100584"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Arial" charset="0"/>
                        </a:rPr>
                        <a:t>0.0</a:t>
                      </a:r>
                    </a:p>
                  </a:txBody>
                  <a:tcPr marL="100584" marR="100584"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Arial" charset="0"/>
                        </a:rPr>
                        <a:t>0.0</a:t>
                      </a:r>
                    </a:p>
                  </a:txBody>
                  <a:tcPr marL="100584" marR="100584"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Arial" charset="0"/>
                        </a:rPr>
                        <a:t>0.0</a:t>
                      </a:r>
                    </a:p>
                  </a:txBody>
                  <a:tcPr marL="100584" marR="100584"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Arial" charset="0"/>
                        </a:rPr>
                        <a:t>0.0</a:t>
                      </a:r>
                    </a:p>
                  </a:txBody>
                  <a:tcPr marL="100584" marR="100584"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79966">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Arial" charset="0"/>
                        </a:rPr>
                        <a:t>Name</a:t>
                      </a:r>
                    </a:p>
                  </a:txBody>
                  <a:tcPr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bg1">
                        <a:lumMod val="85000"/>
                        <a:alpha val="70000"/>
                      </a:schemeClr>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Arial" charset="0"/>
                        </a:rPr>
                        <a:t>TICKR</a:t>
                      </a:r>
                    </a:p>
                  </a:txBody>
                  <a:tcPr marL="0" marR="0"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bg1">
                        <a:lumMod val="85000"/>
                        <a:alpha val="70000"/>
                      </a:schemeClr>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Arial" charset="0"/>
                        </a:rPr>
                        <a:t>0.0</a:t>
                      </a:r>
                    </a:p>
                  </a:txBody>
                  <a:tcPr marL="100584" marR="100584"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bg1">
                        <a:lumMod val="85000"/>
                        <a:alpha val="70000"/>
                      </a:schemeClr>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Arial" charset="0"/>
                        </a:rPr>
                        <a:t>0.0</a:t>
                      </a:r>
                    </a:p>
                  </a:txBody>
                  <a:tcPr marL="100584" marR="100584"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bg1">
                        <a:lumMod val="85000"/>
                        <a:alpha val="70000"/>
                      </a:schemeClr>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Arial" charset="0"/>
                        </a:rPr>
                        <a:t>0.0</a:t>
                      </a:r>
                    </a:p>
                  </a:txBody>
                  <a:tcPr marL="100584" marR="100584"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bg1">
                        <a:lumMod val="85000"/>
                        <a:alpha val="70000"/>
                      </a:schemeClr>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Arial" charset="0"/>
                        </a:rPr>
                        <a:t>0.0</a:t>
                      </a:r>
                    </a:p>
                  </a:txBody>
                  <a:tcPr marL="100584" marR="100584"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bg1">
                        <a:lumMod val="85000"/>
                        <a:alpha val="70000"/>
                      </a:schemeClr>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Arial" charset="0"/>
                        </a:rPr>
                        <a:t>0.0</a:t>
                      </a:r>
                    </a:p>
                  </a:txBody>
                  <a:tcPr marL="100584" marR="100584"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bg1">
                        <a:lumMod val="85000"/>
                        <a:alpha val="70000"/>
                      </a:schemeClr>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Arial" charset="0"/>
                        </a:rPr>
                        <a:t>0.0</a:t>
                      </a:r>
                    </a:p>
                  </a:txBody>
                  <a:tcPr marL="100584" marR="100584"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bg1">
                        <a:lumMod val="85000"/>
                        <a:alpha val="70000"/>
                      </a:schemeClr>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Arial" charset="0"/>
                        </a:rPr>
                        <a:t>0.0</a:t>
                      </a:r>
                    </a:p>
                  </a:txBody>
                  <a:tcPr marL="100584" marR="100584"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bg1">
                        <a:lumMod val="85000"/>
                        <a:alpha val="70000"/>
                      </a:schemeClr>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Arial" charset="0"/>
                        </a:rPr>
                        <a:t>0.0</a:t>
                      </a:r>
                    </a:p>
                  </a:txBody>
                  <a:tcPr marL="100584" marR="100584"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bg1">
                        <a:lumMod val="85000"/>
                        <a:alpha val="70000"/>
                      </a:schemeClr>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Arial" charset="0"/>
                        </a:rPr>
                        <a:t>0.0</a:t>
                      </a:r>
                    </a:p>
                  </a:txBody>
                  <a:tcPr marL="100584" marR="100584"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bg1">
                        <a:lumMod val="85000"/>
                        <a:alpha val="70000"/>
                      </a:schemeClr>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Arial" charset="0"/>
                        </a:rPr>
                        <a:t>0.0</a:t>
                      </a:r>
                    </a:p>
                  </a:txBody>
                  <a:tcPr marL="100584" marR="100584"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bg1">
                        <a:lumMod val="85000"/>
                        <a:alpha val="70000"/>
                      </a:schemeClr>
                    </a:solidFill>
                  </a:tcPr>
                </a:tc>
                <a:extLst>
                  <a:ext uri="{0D108BD9-81ED-4DB2-BD59-A6C34878D82A}">
                    <a16:rowId xmlns:a16="http://schemas.microsoft.com/office/drawing/2014/main" val="10003"/>
                  </a:ext>
                </a:extLst>
              </a:tr>
              <a:tr h="379966">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Arial" charset="0"/>
                        </a:rPr>
                        <a:t>Name</a:t>
                      </a:r>
                    </a:p>
                  </a:txBody>
                  <a:tcPr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FFFFF">
                        <a:alpha val="70000"/>
                      </a:srgbClr>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Arial" charset="0"/>
                        </a:rPr>
                        <a:t>TICKR</a:t>
                      </a:r>
                    </a:p>
                  </a:txBody>
                  <a:tcPr marL="0" marR="0"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FFFFF">
                        <a:alpha val="70000"/>
                      </a:srgbClr>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Arial" charset="0"/>
                        </a:rPr>
                        <a:t>0.0</a:t>
                      </a:r>
                    </a:p>
                  </a:txBody>
                  <a:tcPr marL="100584" marR="100584"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FFFFF">
                        <a:alpha val="70000"/>
                      </a:srgbClr>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Arial" charset="0"/>
                        </a:rPr>
                        <a:t>0.0</a:t>
                      </a:r>
                    </a:p>
                  </a:txBody>
                  <a:tcPr marL="100584" marR="100584"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FFFFF">
                        <a:alpha val="70000"/>
                      </a:srgbClr>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Arial" charset="0"/>
                        </a:rPr>
                        <a:t>0.0</a:t>
                      </a:r>
                    </a:p>
                  </a:txBody>
                  <a:tcPr marL="100584" marR="100584"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FFFFF">
                        <a:alpha val="70000"/>
                      </a:srgbClr>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Arial" charset="0"/>
                        </a:rPr>
                        <a:t>0.0</a:t>
                      </a:r>
                    </a:p>
                  </a:txBody>
                  <a:tcPr marL="100584" marR="100584"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FFFFF">
                        <a:alpha val="70000"/>
                      </a:srgbClr>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Arial" charset="0"/>
                        </a:rPr>
                        <a:t>0.0</a:t>
                      </a:r>
                    </a:p>
                  </a:txBody>
                  <a:tcPr marL="100584" marR="100584"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FFFFF">
                        <a:alpha val="70000"/>
                      </a:srgbClr>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Arial" charset="0"/>
                        </a:rPr>
                        <a:t>0.0</a:t>
                      </a:r>
                    </a:p>
                  </a:txBody>
                  <a:tcPr marL="100584" marR="100584"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FFFFF">
                        <a:alpha val="70000"/>
                      </a:srgbClr>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Arial" charset="0"/>
                        </a:rPr>
                        <a:t>0.0</a:t>
                      </a:r>
                    </a:p>
                  </a:txBody>
                  <a:tcPr marL="100584" marR="100584"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FFFFF">
                        <a:alpha val="70000"/>
                      </a:srgbClr>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Arial" charset="0"/>
                        </a:rPr>
                        <a:t>0.0</a:t>
                      </a:r>
                    </a:p>
                  </a:txBody>
                  <a:tcPr marL="100584" marR="100584"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FFFFF">
                        <a:alpha val="70000"/>
                      </a:srgbClr>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Arial" charset="0"/>
                        </a:rPr>
                        <a:t>0.0</a:t>
                      </a:r>
                    </a:p>
                  </a:txBody>
                  <a:tcPr marL="100584" marR="100584"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FFFFF">
                        <a:alpha val="70000"/>
                      </a:srgbClr>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Arial" charset="0"/>
                        </a:rPr>
                        <a:t>0.0</a:t>
                      </a:r>
                    </a:p>
                  </a:txBody>
                  <a:tcPr marL="100584" marR="100584"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FFFFF">
                        <a:alpha val="70000"/>
                      </a:srgbClr>
                    </a:solidFill>
                  </a:tcPr>
                </a:tc>
                <a:extLst>
                  <a:ext uri="{0D108BD9-81ED-4DB2-BD59-A6C34878D82A}">
                    <a16:rowId xmlns:a16="http://schemas.microsoft.com/office/drawing/2014/main" val="10004"/>
                  </a:ext>
                </a:extLst>
              </a:tr>
              <a:tr h="379966">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Arial" charset="0"/>
                        </a:rPr>
                        <a:t>Name</a:t>
                      </a:r>
                    </a:p>
                  </a:txBody>
                  <a:tcPr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bg1">
                        <a:lumMod val="85000"/>
                        <a:alpha val="70000"/>
                      </a:schemeClr>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Arial" charset="0"/>
                        </a:rPr>
                        <a:t>TICKR</a:t>
                      </a:r>
                    </a:p>
                  </a:txBody>
                  <a:tcPr marL="0" marR="0"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bg1">
                        <a:lumMod val="85000"/>
                        <a:alpha val="70000"/>
                      </a:schemeClr>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Arial" charset="0"/>
                        </a:rPr>
                        <a:t>0.0</a:t>
                      </a:r>
                    </a:p>
                  </a:txBody>
                  <a:tcPr marL="100584" marR="100584"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bg1">
                        <a:lumMod val="85000"/>
                        <a:alpha val="70000"/>
                      </a:schemeClr>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Arial" charset="0"/>
                        </a:rPr>
                        <a:t>0.0</a:t>
                      </a:r>
                    </a:p>
                  </a:txBody>
                  <a:tcPr marL="100584" marR="100584"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bg1">
                        <a:lumMod val="85000"/>
                        <a:alpha val="70000"/>
                      </a:schemeClr>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Arial" charset="0"/>
                        </a:rPr>
                        <a:t>0.0</a:t>
                      </a:r>
                    </a:p>
                  </a:txBody>
                  <a:tcPr marL="100584" marR="100584"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bg1">
                        <a:lumMod val="85000"/>
                        <a:alpha val="70000"/>
                      </a:schemeClr>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Arial" charset="0"/>
                        </a:rPr>
                        <a:t>0.0</a:t>
                      </a:r>
                    </a:p>
                  </a:txBody>
                  <a:tcPr marL="100584" marR="100584"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bg1">
                        <a:lumMod val="85000"/>
                        <a:alpha val="70000"/>
                      </a:schemeClr>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Arial" charset="0"/>
                        </a:rPr>
                        <a:t>0.0</a:t>
                      </a:r>
                    </a:p>
                  </a:txBody>
                  <a:tcPr marL="100584" marR="100584"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bg1">
                        <a:lumMod val="85000"/>
                        <a:alpha val="70000"/>
                      </a:schemeClr>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Arial" charset="0"/>
                        </a:rPr>
                        <a:t>0.0</a:t>
                      </a:r>
                    </a:p>
                  </a:txBody>
                  <a:tcPr marL="100584" marR="100584"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bg1">
                        <a:lumMod val="85000"/>
                        <a:alpha val="70000"/>
                      </a:schemeClr>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Arial" charset="0"/>
                        </a:rPr>
                        <a:t>0.0</a:t>
                      </a:r>
                    </a:p>
                  </a:txBody>
                  <a:tcPr marL="100584" marR="100584"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bg1">
                        <a:lumMod val="85000"/>
                        <a:alpha val="70000"/>
                      </a:schemeClr>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Arial" charset="0"/>
                        </a:rPr>
                        <a:t>0.0</a:t>
                      </a:r>
                    </a:p>
                  </a:txBody>
                  <a:tcPr marL="100584" marR="100584"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bg1">
                        <a:lumMod val="85000"/>
                        <a:alpha val="70000"/>
                      </a:schemeClr>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Arial" charset="0"/>
                        </a:rPr>
                        <a:t>0.0</a:t>
                      </a:r>
                    </a:p>
                  </a:txBody>
                  <a:tcPr marL="100584" marR="100584"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bg1">
                        <a:lumMod val="85000"/>
                        <a:alpha val="70000"/>
                      </a:schemeClr>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Arial" charset="0"/>
                        </a:rPr>
                        <a:t>0.0</a:t>
                      </a:r>
                    </a:p>
                  </a:txBody>
                  <a:tcPr marL="100584" marR="100584"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bg1">
                        <a:lumMod val="85000"/>
                        <a:alpha val="70000"/>
                      </a:schemeClr>
                    </a:solidFill>
                  </a:tcPr>
                </a:tc>
                <a:extLst>
                  <a:ext uri="{0D108BD9-81ED-4DB2-BD59-A6C34878D82A}">
                    <a16:rowId xmlns:a16="http://schemas.microsoft.com/office/drawing/2014/main" val="10005"/>
                  </a:ext>
                </a:extLst>
              </a:tr>
              <a:tr h="379966">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Arial" charset="0"/>
                        </a:rPr>
                        <a:t>Name</a:t>
                      </a:r>
                    </a:p>
                  </a:txBody>
                  <a:tcPr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FFFFF">
                        <a:alpha val="70000"/>
                      </a:srgbClr>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Arial" charset="0"/>
                        </a:rPr>
                        <a:t>TICKR</a:t>
                      </a:r>
                    </a:p>
                  </a:txBody>
                  <a:tcPr marL="0" marR="0"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FFFFF">
                        <a:alpha val="70000"/>
                      </a:srgbClr>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Arial" charset="0"/>
                        </a:rPr>
                        <a:t>0.0</a:t>
                      </a:r>
                    </a:p>
                  </a:txBody>
                  <a:tcPr marL="100584" marR="100584"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FFFFF">
                        <a:alpha val="70000"/>
                      </a:srgbClr>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Arial" charset="0"/>
                        </a:rPr>
                        <a:t>0.0</a:t>
                      </a:r>
                    </a:p>
                  </a:txBody>
                  <a:tcPr marL="100584" marR="100584"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FFFFF">
                        <a:alpha val="70000"/>
                      </a:srgbClr>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Arial" charset="0"/>
                        </a:rPr>
                        <a:t>0.0</a:t>
                      </a:r>
                    </a:p>
                  </a:txBody>
                  <a:tcPr marL="100584" marR="100584"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FFFFF">
                        <a:alpha val="70000"/>
                      </a:srgbClr>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Arial" charset="0"/>
                        </a:rPr>
                        <a:t>0.0</a:t>
                      </a:r>
                    </a:p>
                  </a:txBody>
                  <a:tcPr marL="100584" marR="100584"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FFFFF">
                        <a:alpha val="70000"/>
                      </a:srgbClr>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Arial" charset="0"/>
                        </a:rPr>
                        <a:t>0.0</a:t>
                      </a:r>
                    </a:p>
                  </a:txBody>
                  <a:tcPr marL="100584" marR="100584"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FFFFF">
                        <a:alpha val="70000"/>
                      </a:srgbClr>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Arial" charset="0"/>
                        </a:rPr>
                        <a:t>0.0</a:t>
                      </a:r>
                    </a:p>
                  </a:txBody>
                  <a:tcPr marL="100584" marR="100584"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FFFFF">
                        <a:alpha val="70000"/>
                      </a:srgbClr>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Arial" charset="0"/>
                        </a:rPr>
                        <a:t>0.0</a:t>
                      </a:r>
                    </a:p>
                  </a:txBody>
                  <a:tcPr marL="100584" marR="100584"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FFFFF">
                        <a:alpha val="70000"/>
                      </a:srgbClr>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Arial" charset="0"/>
                        </a:rPr>
                        <a:t>0.0</a:t>
                      </a:r>
                    </a:p>
                  </a:txBody>
                  <a:tcPr marL="100584" marR="100584"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FFFFF">
                        <a:alpha val="70000"/>
                      </a:srgbClr>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Arial" charset="0"/>
                        </a:rPr>
                        <a:t>0.0</a:t>
                      </a:r>
                    </a:p>
                  </a:txBody>
                  <a:tcPr marL="100584" marR="100584"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FFFFF">
                        <a:alpha val="70000"/>
                      </a:srgbClr>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Arial" charset="0"/>
                        </a:rPr>
                        <a:t>0.0</a:t>
                      </a:r>
                    </a:p>
                  </a:txBody>
                  <a:tcPr marL="100584" marR="100584"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FFFFF">
                        <a:alpha val="70000"/>
                      </a:srgbClr>
                    </a:solidFill>
                  </a:tcPr>
                </a:tc>
                <a:extLst>
                  <a:ext uri="{0D108BD9-81ED-4DB2-BD59-A6C34878D82A}">
                    <a16:rowId xmlns:a16="http://schemas.microsoft.com/office/drawing/2014/main" val="10006"/>
                  </a:ext>
                </a:extLst>
              </a:tr>
              <a:tr h="379966">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Arial" charset="0"/>
                        </a:rPr>
                        <a:t>Name</a:t>
                      </a:r>
                    </a:p>
                  </a:txBody>
                  <a:tcPr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bg1">
                        <a:lumMod val="85000"/>
                        <a:alpha val="70000"/>
                      </a:schemeClr>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Arial" charset="0"/>
                        </a:rPr>
                        <a:t>TICKR</a:t>
                      </a:r>
                    </a:p>
                  </a:txBody>
                  <a:tcPr marL="0" marR="0"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bg1">
                        <a:lumMod val="85000"/>
                        <a:alpha val="70000"/>
                      </a:schemeClr>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Arial" charset="0"/>
                        </a:rPr>
                        <a:t>0.0</a:t>
                      </a:r>
                    </a:p>
                  </a:txBody>
                  <a:tcPr marL="100584" marR="100584"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bg1">
                        <a:lumMod val="85000"/>
                        <a:alpha val="70000"/>
                      </a:schemeClr>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Arial" charset="0"/>
                        </a:rPr>
                        <a:t>0.0</a:t>
                      </a:r>
                    </a:p>
                  </a:txBody>
                  <a:tcPr marL="100584" marR="100584"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bg1">
                        <a:lumMod val="85000"/>
                        <a:alpha val="70000"/>
                      </a:schemeClr>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Arial" charset="0"/>
                        </a:rPr>
                        <a:t>0.0</a:t>
                      </a:r>
                    </a:p>
                  </a:txBody>
                  <a:tcPr marL="100584" marR="100584"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bg1">
                        <a:lumMod val="85000"/>
                        <a:alpha val="70000"/>
                      </a:schemeClr>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Arial" charset="0"/>
                        </a:rPr>
                        <a:t>0.0</a:t>
                      </a:r>
                    </a:p>
                  </a:txBody>
                  <a:tcPr marL="100584" marR="100584"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bg1">
                        <a:lumMod val="85000"/>
                        <a:alpha val="70000"/>
                      </a:schemeClr>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Arial" charset="0"/>
                        </a:rPr>
                        <a:t>0.0</a:t>
                      </a:r>
                    </a:p>
                  </a:txBody>
                  <a:tcPr marL="100584" marR="100584"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bg1">
                        <a:lumMod val="85000"/>
                        <a:alpha val="70000"/>
                      </a:schemeClr>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Arial" charset="0"/>
                        </a:rPr>
                        <a:t>0.0</a:t>
                      </a:r>
                    </a:p>
                  </a:txBody>
                  <a:tcPr marL="100584" marR="100584"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bg1">
                        <a:lumMod val="85000"/>
                        <a:alpha val="70000"/>
                      </a:schemeClr>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Arial" charset="0"/>
                        </a:rPr>
                        <a:t>0.0</a:t>
                      </a:r>
                    </a:p>
                  </a:txBody>
                  <a:tcPr marL="100584" marR="100584"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bg1">
                        <a:lumMod val="85000"/>
                        <a:alpha val="70000"/>
                      </a:schemeClr>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Arial" charset="0"/>
                        </a:rPr>
                        <a:t>0.0</a:t>
                      </a:r>
                    </a:p>
                  </a:txBody>
                  <a:tcPr marL="100584" marR="100584"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bg1">
                        <a:lumMod val="85000"/>
                        <a:alpha val="70000"/>
                      </a:schemeClr>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Arial" charset="0"/>
                        </a:rPr>
                        <a:t>0.0</a:t>
                      </a:r>
                    </a:p>
                  </a:txBody>
                  <a:tcPr marL="100584" marR="100584"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bg1">
                        <a:lumMod val="85000"/>
                        <a:alpha val="70000"/>
                      </a:schemeClr>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Arial" charset="0"/>
                        </a:rPr>
                        <a:t>0.0</a:t>
                      </a:r>
                    </a:p>
                  </a:txBody>
                  <a:tcPr marL="100584" marR="100584"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bg1">
                        <a:lumMod val="85000"/>
                        <a:alpha val="70000"/>
                      </a:schemeClr>
                    </a:solidFill>
                  </a:tcPr>
                </a:tc>
                <a:extLst>
                  <a:ext uri="{0D108BD9-81ED-4DB2-BD59-A6C34878D82A}">
                    <a16:rowId xmlns:a16="http://schemas.microsoft.com/office/drawing/2014/main" val="10007"/>
                  </a:ext>
                </a:extLst>
              </a:tr>
              <a:tr h="379966">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Arial" charset="0"/>
                        </a:rPr>
                        <a:t>Name</a:t>
                      </a:r>
                    </a:p>
                  </a:txBody>
                  <a:tcPr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FFFFF">
                        <a:alpha val="70000"/>
                      </a:srgbClr>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Arial" charset="0"/>
                        </a:rPr>
                        <a:t>TICKR</a:t>
                      </a:r>
                    </a:p>
                  </a:txBody>
                  <a:tcPr marL="0" marR="0"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FFFFF">
                        <a:alpha val="70000"/>
                      </a:srgbClr>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Arial" charset="0"/>
                        </a:rPr>
                        <a:t>0.0</a:t>
                      </a:r>
                    </a:p>
                  </a:txBody>
                  <a:tcPr marL="100584" marR="100584"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FFFFF">
                        <a:alpha val="70000"/>
                      </a:srgbClr>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Arial" charset="0"/>
                        </a:rPr>
                        <a:t>0.0</a:t>
                      </a:r>
                    </a:p>
                  </a:txBody>
                  <a:tcPr marL="100584" marR="100584"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FFFFF">
                        <a:alpha val="70000"/>
                      </a:srgbClr>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Arial" charset="0"/>
                        </a:rPr>
                        <a:t>0.0</a:t>
                      </a:r>
                    </a:p>
                  </a:txBody>
                  <a:tcPr marL="100584" marR="100584"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FFFFF">
                        <a:alpha val="70000"/>
                      </a:srgbClr>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Arial" charset="0"/>
                        </a:rPr>
                        <a:t>0.0</a:t>
                      </a:r>
                    </a:p>
                  </a:txBody>
                  <a:tcPr marL="100584" marR="100584"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FFFFF">
                        <a:alpha val="70000"/>
                      </a:srgbClr>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Arial" charset="0"/>
                        </a:rPr>
                        <a:t>0.0</a:t>
                      </a:r>
                    </a:p>
                  </a:txBody>
                  <a:tcPr marL="100584" marR="100584"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FFFFF">
                        <a:alpha val="70000"/>
                      </a:srgbClr>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Arial" charset="0"/>
                        </a:rPr>
                        <a:t>0.0</a:t>
                      </a:r>
                    </a:p>
                  </a:txBody>
                  <a:tcPr marL="100584" marR="100584"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FFFFF">
                        <a:alpha val="70000"/>
                      </a:srgbClr>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Arial" charset="0"/>
                        </a:rPr>
                        <a:t>0.0</a:t>
                      </a:r>
                    </a:p>
                  </a:txBody>
                  <a:tcPr marL="100584" marR="100584"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FFFFF">
                        <a:alpha val="70000"/>
                      </a:srgbClr>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Arial" charset="0"/>
                        </a:rPr>
                        <a:t>0.0</a:t>
                      </a:r>
                    </a:p>
                  </a:txBody>
                  <a:tcPr marL="100584" marR="100584"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FFFFF">
                        <a:alpha val="70000"/>
                      </a:srgbClr>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Arial" charset="0"/>
                        </a:rPr>
                        <a:t>0.0</a:t>
                      </a:r>
                    </a:p>
                  </a:txBody>
                  <a:tcPr marL="100584" marR="100584"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FFFFF">
                        <a:alpha val="70000"/>
                      </a:srgbClr>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Arial" charset="0"/>
                        </a:rPr>
                        <a:t>0.0</a:t>
                      </a:r>
                    </a:p>
                  </a:txBody>
                  <a:tcPr marL="100584" marR="100584"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FFFFF">
                        <a:alpha val="70000"/>
                      </a:srgbClr>
                    </a:solidFill>
                  </a:tcPr>
                </a:tc>
                <a:extLst>
                  <a:ext uri="{0D108BD9-81ED-4DB2-BD59-A6C34878D82A}">
                    <a16:rowId xmlns:a16="http://schemas.microsoft.com/office/drawing/2014/main" val="10008"/>
                  </a:ext>
                </a:extLst>
              </a:tr>
              <a:tr h="333907">
                <a:tc gridSpan="12">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dirty="0">
                          <a:ln>
                            <a:noFill/>
                          </a:ln>
                          <a:solidFill>
                            <a:schemeClr val="bg1">
                              <a:lumMod val="65000"/>
                            </a:schemeClr>
                          </a:solidFill>
                          <a:effectLst/>
                          <a:latin typeface="+mn-lt"/>
                          <a:ea typeface="ＭＳ Ｐゴシック" charset="0"/>
                          <a:cs typeface="Arial" charset="0"/>
                        </a:rPr>
                        <a:t>Data as of Month 00, 2012</a:t>
                      </a:r>
                    </a:p>
                  </a:txBody>
                  <a:tcPr marL="0" marR="100584" marT="51807" marB="51807" anchor="b"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hMerge="1">
                  <a:txBody>
                    <a:bodyPr/>
                    <a:lstStyle/>
                    <a:p>
                      <a:endParaRPr lang="en-US"/>
                    </a:p>
                  </a:txBody>
                  <a:tcPr/>
                </a:tc>
                <a:tc hMerge="1">
                  <a:txBody>
                    <a:bodyPr/>
                    <a:lstStyle/>
                    <a:p>
                      <a:pPr marL="0" marR="0" lvl="0" indent="0" algn="r" defTabSz="914400" rtl="0" eaLnBrk="1" fontAlgn="b" latinLnBrk="0" hangingPunct="1">
                        <a:lnSpc>
                          <a:spcPct val="100000"/>
                        </a:lnSpc>
                        <a:spcBef>
                          <a:spcPct val="0"/>
                        </a:spcBef>
                        <a:spcAft>
                          <a:spcPct val="0"/>
                        </a:spcAft>
                        <a:buClrTx/>
                        <a:buSzTx/>
                        <a:buFontTx/>
                        <a:buNone/>
                        <a:tabLst/>
                      </a:pPr>
                      <a:endParaRPr kumimoji="0" lang="en-US" sz="1200" b="0" i="0" u="none" strike="noStrike" cap="none" normalizeH="0" baseline="0" dirty="0">
                        <a:ln>
                          <a:noFill/>
                        </a:ln>
                        <a:solidFill>
                          <a:schemeClr val="tx1"/>
                        </a:solidFill>
                        <a:effectLst/>
                        <a:latin typeface="+mn-lt"/>
                        <a:ea typeface="ＭＳ Ｐゴシック" charset="0"/>
                        <a:cs typeface="Arial" charset="0"/>
                      </a:endParaRPr>
                    </a:p>
                  </a:txBody>
                  <a:tcPr anchor="b"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hMerge="1">
                  <a:txBody>
                    <a:bodyPr/>
                    <a:lstStyle/>
                    <a:p>
                      <a:pPr marL="0" marR="0" lvl="0" indent="0" algn="r" defTabSz="914400" rtl="0" eaLnBrk="1" fontAlgn="b"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latin typeface="+mn-lt"/>
                        <a:ea typeface="ＭＳ Ｐゴシック" charset="0"/>
                        <a:cs typeface="Arial" charset="0"/>
                      </a:endParaRPr>
                    </a:p>
                  </a:txBody>
                  <a:tcPr anchor="b"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hMerge="1">
                  <a:txBody>
                    <a:bodyPr/>
                    <a:lstStyle/>
                    <a:p>
                      <a:pPr marL="0" marR="0" lvl="0" indent="0" algn="r" defTabSz="914400" rtl="0" eaLnBrk="1" fontAlgn="b" latinLnBrk="0" hangingPunct="1">
                        <a:lnSpc>
                          <a:spcPct val="100000"/>
                        </a:lnSpc>
                        <a:spcBef>
                          <a:spcPct val="0"/>
                        </a:spcBef>
                        <a:spcAft>
                          <a:spcPct val="0"/>
                        </a:spcAft>
                        <a:buClrTx/>
                        <a:buSzTx/>
                        <a:buFontTx/>
                        <a:buNone/>
                        <a:tabLst/>
                      </a:pPr>
                      <a:endParaRPr kumimoji="0" lang="en-US" sz="1200" b="0" i="0" u="none" strike="noStrike" cap="none" normalizeH="0" baseline="0" dirty="0">
                        <a:ln>
                          <a:noFill/>
                        </a:ln>
                        <a:solidFill>
                          <a:schemeClr val="tx1"/>
                        </a:solidFill>
                        <a:effectLst/>
                        <a:latin typeface="+mn-lt"/>
                        <a:ea typeface="ＭＳ Ｐゴシック" charset="0"/>
                        <a:cs typeface="Arial" charset="0"/>
                      </a:endParaRPr>
                    </a:p>
                  </a:txBody>
                  <a:tcPr anchor="b"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hMerge="1">
                  <a:txBody>
                    <a:bodyPr/>
                    <a:lstStyle/>
                    <a:p>
                      <a:pPr marL="0" marR="0" lvl="0" indent="0" algn="r" defTabSz="914400" rtl="0" eaLnBrk="1" fontAlgn="b" latinLnBrk="0" hangingPunct="1">
                        <a:lnSpc>
                          <a:spcPct val="100000"/>
                        </a:lnSpc>
                        <a:spcBef>
                          <a:spcPct val="0"/>
                        </a:spcBef>
                        <a:spcAft>
                          <a:spcPct val="0"/>
                        </a:spcAft>
                        <a:buClrTx/>
                        <a:buSzTx/>
                        <a:buFontTx/>
                        <a:buNone/>
                        <a:tabLst/>
                      </a:pPr>
                      <a:endParaRPr kumimoji="0" lang="en-US" sz="1200" b="0" i="0" u="none" strike="noStrike" cap="none" normalizeH="0" baseline="0" dirty="0">
                        <a:ln>
                          <a:noFill/>
                        </a:ln>
                        <a:solidFill>
                          <a:schemeClr val="tx1"/>
                        </a:solidFill>
                        <a:effectLst/>
                        <a:latin typeface="+mn-lt"/>
                        <a:ea typeface="ＭＳ Ｐゴシック" charset="0"/>
                        <a:cs typeface="Arial" charset="0"/>
                      </a:endParaRPr>
                    </a:p>
                  </a:txBody>
                  <a:tcPr anchor="b"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hMerge="1">
                  <a:txBody>
                    <a:bodyPr/>
                    <a:lstStyle/>
                    <a:p>
                      <a:pPr marL="0" marR="0" lvl="0" indent="0" algn="r" defTabSz="914400" rtl="0" eaLnBrk="1" fontAlgn="b" latinLnBrk="0" hangingPunct="1">
                        <a:lnSpc>
                          <a:spcPct val="100000"/>
                        </a:lnSpc>
                        <a:spcBef>
                          <a:spcPct val="0"/>
                        </a:spcBef>
                        <a:spcAft>
                          <a:spcPct val="0"/>
                        </a:spcAft>
                        <a:buClrTx/>
                        <a:buSzTx/>
                        <a:buFontTx/>
                        <a:buNone/>
                        <a:tabLst/>
                      </a:pPr>
                      <a:endParaRPr kumimoji="0" lang="en-US" sz="1200" b="0" i="0" u="none" strike="noStrike" cap="none" normalizeH="0" baseline="0" dirty="0">
                        <a:ln>
                          <a:noFill/>
                        </a:ln>
                        <a:solidFill>
                          <a:schemeClr val="tx1"/>
                        </a:solidFill>
                        <a:effectLst/>
                        <a:latin typeface="+mn-lt"/>
                        <a:ea typeface="ＭＳ Ｐゴシック" charset="0"/>
                        <a:cs typeface="Arial" charset="0"/>
                      </a:endParaRPr>
                    </a:p>
                  </a:txBody>
                  <a:tcPr anchor="b"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hMerge="1">
                  <a:txBody>
                    <a:bodyPr/>
                    <a:lstStyle/>
                    <a:p>
                      <a:pPr marL="0" marR="0" lvl="0" indent="0" algn="r" defTabSz="914400" rtl="0" eaLnBrk="1" fontAlgn="b" latinLnBrk="0" hangingPunct="1">
                        <a:lnSpc>
                          <a:spcPct val="100000"/>
                        </a:lnSpc>
                        <a:spcBef>
                          <a:spcPct val="0"/>
                        </a:spcBef>
                        <a:spcAft>
                          <a:spcPct val="0"/>
                        </a:spcAft>
                        <a:buClrTx/>
                        <a:buSzTx/>
                        <a:buFontTx/>
                        <a:buNone/>
                        <a:tabLst/>
                      </a:pPr>
                      <a:endParaRPr kumimoji="0" lang="en-US" sz="1200" b="0" i="0" u="none" strike="noStrike" cap="none" normalizeH="0" baseline="0" dirty="0">
                        <a:ln>
                          <a:noFill/>
                        </a:ln>
                        <a:solidFill>
                          <a:schemeClr val="tx1"/>
                        </a:solidFill>
                        <a:effectLst/>
                        <a:latin typeface="+mn-lt"/>
                        <a:ea typeface="ＭＳ Ｐゴシック" charset="0"/>
                        <a:cs typeface="Arial" charset="0"/>
                      </a:endParaRPr>
                    </a:p>
                  </a:txBody>
                  <a:tcPr anchor="b"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hMerge="1">
                  <a:txBody>
                    <a:bodyPr/>
                    <a:lstStyle/>
                    <a:p>
                      <a:pPr marL="0" marR="0" lvl="0" indent="0" algn="r" defTabSz="914400" rtl="0" eaLnBrk="1" fontAlgn="b" latinLnBrk="0" hangingPunct="1">
                        <a:lnSpc>
                          <a:spcPct val="100000"/>
                        </a:lnSpc>
                        <a:spcBef>
                          <a:spcPct val="0"/>
                        </a:spcBef>
                        <a:spcAft>
                          <a:spcPct val="0"/>
                        </a:spcAft>
                        <a:buClrTx/>
                        <a:buSzTx/>
                        <a:buFontTx/>
                        <a:buNone/>
                        <a:tabLst/>
                      </a:pPr>
                      <a:endParaRPr kumimoji="0" lang="en-US" sz="1200" b="0" i="0" u="none" strike="noStrike" cap="none" normalizeH="0" baseline="0" dirty="0">
                        <a:ln>
                          <a:noFill/>
                        </a:ln>
                        <a:solidFill>
                          <a:schemeClr val="tx1"/>
                        </a:solidFill>
                        <a:effectLst/>
                        <a:latin typeface="+mn-lt"/>
                        <a:ea typeface="ＭＳ Ｐゴシック" charset="0"/>
                        <a:cs typeface="Arial" charset="0"/>
                      </a:endParaRPr>
                    </a:p>
                  </a:txBody>
                  <a:tcPr anchor="b"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hMerge="1">
                  <a:txBody>
                    <a:bodyPr/>
                    <a:lstStyle/>
                    <a:p>
                      <a:pPr marL="0" marR="0" lvl="0" indent="0" algn="r" defTabSz="914400" rtl="0" eaLnBrk="1" fontAlgn="b"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latin typeface="+mn-lt"/>
                        <a:ea typeface="ＭＳ Ｐゴシック" charset="0"/>
                        <a:cs typeface="Arial" charset="0"/>
                      </a:endParaRPr>
                    </a:p>
                  </a:txBody>
                  <a:tcPr anchor="b"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hMerge="1">
                  <a:txBody>
                    <a:bodyPr/>
                    <a:lstStyle/>
                    <a:p>
                      <a:pPr marL="0" marR="0" lvl="0" indent="0" algn="r" defTabSz="914400" rtl="0" eaLnBrk="1" fontAlgn="b" latinLnBrk="0" hangingPunct="1">
                        <a:lnSpc>
                          <a:spcPct val="100000"/>
                        </a:lnSpc>
                        <a:spcBef>
                          <a:spcPct val="0"/>
                        </a:spcBef>
                        <a:spcAft>
                          <a:spcPct val="0"/>
                        </a:spcAft>
                        <a:buClrTx/>
                        <a:buSzTx/>
                        <a:buFontTx/>
                        <a:buNone/>
                        <a:tabLst/>
                      </a:pPr>
                      <a:endParaRPr kumimoji="0" lang="en-US" sz="1200" b="0" i="0" u="none" strike="noStrike" cap="none" normalizeH="0" baseline="0" dirty="0">
                        <a:ln>
                          <a:noFill/>
                        </a:ln>
                        <a:solidFill>
                          <a:schemeClr val="tx1"/>
                        </a:solidFill>
                        <a:effectLst/>
                        <a:latin typeface="+mn-lt"/>
                        <a:ea typeface="ＭＳ Ｐゴシック" charset="0"/>
                        <a:cs typeface="Arial" charset="0"/>
                      </a:endParaRPr>
                    </a:p>
                  </a:txBody>
                  <a:tcPr anchor="b"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hMerge="1">
                  <a:txBody>
                    <a:bodyPr/>
                    <a:lstStyle/>
                    <a:p>
                      <a:pPr marL="0" marR="0" lvl="0" indent="0" algn="r" defTabSz="914400" rtl="0" eaLnBrk="1" fontAlgn="b" latinLnBrk="0" hangingPunct="1">
                        <a:lnSpc>
                          <a:spcPct val="100000"/>
                        </a:lnSpc>
                        <a:spcBef>
                          <a:spcPct val="0"/>
                        </a:spcBef>
                        <a:spcAft>
                          <a:spcPct val="0"/>
                        </a:spcAft>
                        <a:buClrTx/>
                        <a:buSzTx/>
                        <a:buFontTx/>
                        <a:buNone/>
                        <a:tabLst/>
                      </a:pPr>
                      <a:endParaRPr kumimoji="0" lang="en-US" sz="1200" b="0" i="0" u="none" strike="noStrike" cap="none" normalizeH="0" baseline="0" dirty="0">
                        <a:ln>
                          <a:noFill/>
                        </a:ln>
                        <a:solidFill>
                          <a:schemeClr val="tx1"/>
                        </a:solidFill>
                        <a:effectLst/>
                        <a:latin typeface="+mn-lt"/>
                        <a:ea typeface="ＭＳ Ｐゴシック" charset="0"/>
                        <a:cs typeface="Arial" charset="0"/>
                      </a:endParaRPr>
                    </a:p>
                  </a:txBody>
                  <a:tcPr anchor="b"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bl>
          </a:graphicData>
        </a:graphic>
      </p:graphicFrame>
      <p:pic>
        <p:nvPicPr>
          <p:cNvPr id="13" name="Picture 3" descr="MstarRGB123.jpg"/>
          <p:cNvPicPr>
            <a:picLocks/>
          </p:cNvPicPr>
          <p:nvPr userDrawn="1"/>
        </p:nvPicPr>
        <p:blipFill>
          <a:blip r:embed="rId2">
            <a:extLst>
              <a:ext uri="{28A0092B-C50C-407E-A947-70E740481C1C}">
                <a14:useLocalDpi xmlns:a14="http://schemas.microsoft.com/office/drawing/2010/main" val="0"/>
              </a:ext>
            </a:extLst>
          </a:blip>
          <a:srcRect t="33524" r="29802" b="45389"/>
          <a:stretch>
            <a:fillRect/>
          </a:stretch>
        </p:blipFill>
        <p:spPr bwMode="auto">
          <a:xfrm>
            <a:off x="7446010" y="7100891"/>
            <a:ext cx="1225550" cy="2867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Slide Number Placeholder 6"/>
          <p:cNvSpPr>
            <a:spLocks noGrp="1"/>
          </p:cNvSpPr>
          <p:nvPr>
            <p:ph type="sldNum" sz="quarter" idx="18"/>
          </p:nvPr>
        </p:nvSpPr>
        <p:spPr>
          <a:xfrm>
            <a:off x="1184331" y="7094860"/>
            <a:ext cx="467677" cy="400634"/>
          </a:xfrm>
          <a:prstGeom prst="rect">
            <a:avLst/>
          </a:prstGeom>
        </p:spPr>
        <p:txBody>
          <a:bodyPr vert="horz" wrap="square" lIns="0" tIns="0" rIns="0" bIns="0" numCol="1" anchor="t" anchorCtr="0" compatLnSpc="1">
            <a:prstTxWarp prst="textNoShape">
              <a:avLst/>
            </a:prstTxWarp>
          </a:bodyPr>
          <a:lstStyle>
            <a:lvl1pPr defTabSz="452044">
              <a:defRPr sz="1300" smtClean="0">
                <a:solidFill>
                  <a:schemeClr val="bg1">
                    <a:lumMod val="50000"/>
                  </a:schemeClr>
                </a:solidFill>
                <a:latin typeface="+mn-lt"/>
                <a:cs typeface="MS PGothic" charset="0"/>
              </a:defRPr>
            </a:lvl1pPr>
          </a:lstStyle>
          <a:p>
            <a:pPr>
              <a:defRPr/>
            </a:pPr>
            <a:fld id="{2C54B95D-2AD2-F440-A4A9-C3EE8473308A}" type="slidenum">
              <a:rPr lang="en-US">
                <a:solidFill>
                  <a:srgbClr val="FFFFFF">
                    <a:lumMod val="50000"/>
                  </a:srgbClr>
                </a:solidFill>
              </a:rPr>
              <a:pPr>
                <a:defRPr/>
              </a:pPr>
              <a:t>‹#›</a:t>
            </a:fld>
            <a:endParaRPr lang="en-US" dirty="0">
              <a:solidFill>
                <a:srgbClr val="FFFFFF">
                  <a:lumMod val="50000"/>
                </a:srgbClr>
              </a:solidFill>
            </a:endParaRPr>
          </a:p>
        </p:txBody>
      </p:sp>
      <p:cxnSp>
        <p:nvCxnSpPr>
          <p:cNvPr id="17" name="Straight Connector 16"/>
          <p:cNvCxnSpPr/>
          <p:nvPr userDrawn="1"/>
        </p:nvCxnSpPr>
        <p:spPr>
          <a:xfrm>
            <a:off x="1173169" y="7069138"/>
            <a:ext cx="8294688" cy="0"/>
          </a:xfrm>
          <a:prstGeom prst="line">
            <a:avLst/>
          </a:prstGeom>
          <a:ln w="63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a:off x="1173169" y="495300"/>
            <a:ext cx="8294688" cy="0"/>
          </a:xfrm>
          <a:prstGeom prst="line">
            <a:avLst/>
          </a:prstGeom>
          <a:ln w="635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22" name="Text Placeholder 18"/>
          <p:cNvSpPr>
            <a:spLocks noGrp="1"/>
          </p:cNvSpPr>
          <p:nvPr>
            <p:ph type="body" sz="quarter" idx="12" hasCustomPrompt="1"/>
          </p:nvPr>
        </p:nvSpPr>
        <p:spPr>
          <a:xfrm>
            <a:off x="1176338" y="925565"/>
            <a:ext cx="8291512" cy="736600"/>
          </a:xfrm>
          <a:prstGeom prst="rect">
            <a:avLst/>
          </a:prstGeom>
        </p:spPr>
        <p:txBody>
          <a:bodyPr vert="horz" lIns="0" tIns="0" rIns="0" bIns="0"/>
          <a:lstStyle>
            <a:lvl1pPr marL="0" indent="0">
              <a:lnSpc>
                <a:spcPts val="2197"/>
              </a:lnSpc>
              <a:spcBef>
                <a:spcPts val="0"/>
              </a:spcBef>
              <a:spcAft>
                <a:spcPts val="800"/>
              </a:spcAft>
              <a:buNone/>
              <a:defRPr lang="en-US" sz="2200" b="1" kern="1200" dirty="0" smtClean="0">
                <a:solidFill>
                  <a:srgbClr val="5E5E5E"/>
                </a:solidFill>
                <a:latin typeface="+mj-lt"/>
                <a:ea typeface="ＭＳ Ｐゴシック" charset="0"/>
                <a:cs typeface="ＭＳ Ｐゴシック" charset="0"/>
              </a:defRPr>
            </a:lvl1pPr>
            <a:lvl2pPr marL="452044" indent="0">
              <a:buNone/>
              <a:defRPr sz="1100">
                <a:solidFill>
                  <a:schemeClr val="tx2"/>
                </a:solidFill>
                <a:latin typeface="+mj-lt"/>
              </a:defRPr>
            </a:lvl2pPr>
            <a:lvl3pPr marL="904090" indent="0">
              <a:buNone/>
              <a:defRPr sz="1100">
                <a:solidFill>
                  <a:schemeClr val="tx2"/>
                </a:solidFill>
                <a:latin typeface="+mj-lt"/>
              </a:defRPr>
            </a:lvl3pPr>
            <a:lvl4pPr marL="1356142" indent="0">
              <a:buNone/>
              <a:defRPr sz="1100">
                <a:solidFill>
                  <a:schemeClr val="tx2"/>
                </a:solidFill>
                <a:latin typeface="+mj-lt"/>
              </a:defRPr>
            </a:lvl4pPr>
            <a:lvl5pPr marL="1808187" indent="0">
              <a:buNone/>
              <a:defRPr sz="1100">
                <a:solidFill>
                  <a:schemeClr val="tx2"/>
                </a:solidFill>
                <a:latin typeface="+mj-lt"/>
              </a:defRPr>
            </a:lvl5pPr>
          </a:lstStyle>
          <a:p>
            <a:pPr lvl="0"/>
            <a:r>
              <a:rPr lang="en-US" dirty="0"/>
              <a:t>Subhead, Chapter, or Section</a:t>
            </a:r>
          </a:p>
        </p:txBody>
      </p:sp>
      <p:sp>
        <p:nvSpPr>
          <p:cNvPr id="23" name="Text Placeholder 16"/>
          <p:cNvSpPr>
            <a:spLocks noGrp="1"/>
          </p:cNvSpPr>
          <p:nvPr>
            <p:ph type="body" sz="quarter" idx="25" hasCustomPrompt="1"/>
          </p:nvPr>
        </p:nvSpPr>
        <p:spPr>
          <a:xfrm>
            <a:off x="1176338" y="2019707"/>
            <a:ext cx="8291512" cy="587147"/>
          </a:xfrm>
          <a:prstGeom prst="rect">
            <a:avLst/>
          </a:prstGeom>
        </p:spPr>
        <p:txBody>
          <a:bodyPr vert="horz" lIns="0" tIns="0" rIns="0" bIns="0" numCol="1" spcCol="609005"/>
          <a:lstStyle>
            <a:lvl1pPr marL="0" indent="0">
              <a:lnSpc>
                <a:spcPts val="2197"/>
              </a:lnSpc>
              <a:spcAft>
                <a:spcPts val="800"/>
              </a:spcAft>
              <a:buClr>
                <a:schemeClr val="tx2"/>
              </a:buClr>
              <a:buFont typeface="Morningstar Symbols"/>
              <a:buNone/>
              <a:defRPr lang="en-US" sz="1800" kern="1200" dirty="0" smtClean="0">
                <a:solidFill>
                  <a:schemeClr val="tx2"/>
                </a:solidFill>
                <a:latin typeface="+mn-lt"/>
                <a:ea typeface="ＭＳ Ｐゴシック" charset="0"/>
                <a:cs typeface="ＭＳ Ｐゴシック" charset="0"/>
              </a:defRPr>
            </a:lvl1pPr>
            <a:lvl2pPr marL="340891" indent="-167276">
              <a:lnSpc>
                <a:spcPts val="2197"/>
              </a:lnSpc>
              <a:spcAft>
                <a:spcPts val="800"/>
              </a:spcAft>
              <a:buClr>
                <a:schemeClr val="tx2"/>
              </a:buClr>
              <a:buFont typeface="Morningstar Symbols"/>
              <a:buChar char="/"/>
              <a:tabLst/>
              <a:defRPr sz="1800">
                <a:solidFill>
                  <a:schemeClr val="tx1"/>
                </a:solidFill>
              </a:defRPr>
            </a:lvl2pPr>
            <a:lvl3pPr marL="517607" indent="-170434">
              <a:lnSpc>
                <a:spcPts val="2197"/>
              </a:lnSpc>
              <a:spcAft>
                <a:spcPts val="800"/>
              </a:spcAft>
              <a:buClr>
                <a:schemeClr val="bg1">
                  <a:lumMod val="65000"/>
                </a:schemeClr>
              </a:buClr>
              <a:buFont typeface="Morningstar Symbols"/>
              <a:buChar char="/"/>
              <a:defRPr sz="1800">
                <a:solidFill>
                  <a:schemeClr val="tx1"/>
                </a:solidFill>
              </a:defRPr>
            </a:lvl3pPr>
            <a:lvl4pPr marL="1356142" indent="0">
              <a:buNone/>
              <a:defRPr sz="1600">
                <a:solidFill>
                  <a:schemeClr val="bg1">
                    <a:lumMod val="50000"/>
                  </a:schemeClr>
                </a:solidFill>
              </a:defRPr>
            </a:lvl4pPr>
            <a:lvl5pPr marL="1808187" indent="0">
              <a:buNone/>
              <a:defRPr sz="1600">
                <a:solidFill>
                  <a:schemeClr val="bg1">
                    <a:lumMod val="50000"/>
                  </a:schemeClr>
                </a:solidFill>
              </a:defRPr>
            </a:lvl5pPr>
          </a:lstStyle>
          <a:p>
            <a:pPr lvl="0"/>
            <a:r>
              <a:rPr lang="en-US" dirty="0"/>
              <a:t>Main Idea of Slide</a:t>
            </a:r>
          </a:p>
        </p:txBody>
      </p:sp>
      <p:sp>
        <p:nvSpPr>
          <p:cNvPr id="25" name="Title 2"/>
          <p:cNvSpPr>
            <a:spLocks noGrp="1"/>
          </p:cNvSpPr>
          <p:nvPr>
            <p:ph type="title" hasCustomPrompt="1"/>
          </p:nvPr>
        </p:nvSpPr>
        <p:spPr>
          <a:xfrm>
            <a:off x="1181101" y="548752"/>
            <a:ext cx="8280400" cy="326017"/>
          </a:xfrm>
          <a:prstGeom prst="rect">
            <a:avLst/>
          </a:prstGeom>
        </p:spPr>
        <p:txBody>
          <a:bodyPr vert="horz" lIns="0" tIns="0" rIns="0" bIns="0"/>
          <a:lstStyle>
            <a:lvl1pPr algn="l">
              <a:lnSpc>
                <a:spcPts val="2597"/>
              </a:lnSpc>
              <a:defRPr lang="en-US" sz="2200" kern="1200" dirty="0">
                <a:solidFill>
                  <a:srgbClr val="5E5E5E"/>
                </a:solidFill>
                <a:latin typeface="+mn-lt"/>
                <a:ea typeface="ＭＳ Ｐゴシック" charset="0"/>
                <a:cs typeface="ＭＳ Ｐゴシック" charset="0"/>
              </a:defRPr>
            </a:lvl1pPr>
          </a:lstStyle>
          <a:p>
            <a:r>
              <a:rPr lang="en-US" dirty="0"/>
              <a:t>Presentation Title</a:t>
            </a:r>
          </a:p>
        </p:txBody>
      </p:sp>
    </p:spTree>
    <p:extLst>
      <p:ext uri="{BB962C8B-B14F-4D97-AF65-F5344CB8AC3E}">
        <p14:creationId xmlns:p14="http://schemas.microsoft.com/office/powerpoint/2010/main" val="145905635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END_SLIDE">
    <p:spTree>
      <p:nvGrpSpPr>
        <p:cNvPr id="1" name=""/>
        <p:cNvGrpSpPr/>
        <p:nvPr/>
      </p:nvGrpSpPr>
      <p:grpSpPr>
        <a:xfrm>
          <a:off x="0" y="0"/>
          <a:ext cx="0" cy="0"/>
          <a:chOff x="0" y="0"/>
          <a:chExt cx="0" cy="0"/>
        </a:xfrm>
      </p:grpSpPr>
      <p:pic>
        <p:nvPicPr>
          <p:cNvPr id="4" name="Picture 2" descr="MstarRGB123.jpg"/>
          <p:cNvPicPr>
            <a:picLocks/>
          </p:cNvPicPr>
          <p:nvPr userDrawn="1"/>
        </p:nvPicPr>
        <p:blipFill>
          <a:blip r:embed="rId2">
            <a:extLst>
              <a:ext uri="{28A0092B-C50C-407E-A947-70E740481C1C}">
                <a14:useLocalDpi xmlns:a14="http://schemas.microsoft.com/office/drawing/2010/main" val="0"/>
              </a:ext>
            </a:extLst>
          </a:blip>
          <a:srcRect t="63615"/>
          <a:stretch>
            <a:fillRect/>
          </a:stretch>
        </p:blipFill>
        <p:spPr bwMode="auto">
          <a:xfrm>
            <a:off x="7434321" y="2001828"/>
            <a:ext cx="2155825" cy="610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0872742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ELEMENT_LIBRARY">
    <p:spTree>
      <p:nvGrpSpPr>
        <p:cNvPr id="1" name=""/>
        <p:cNvGrpSpPr/>
        <p:nvPr/>
      </p:nvGrpSpPr>
      <p:grpSpPr>
        <a:xfrm>
          <a:off x="0" y="0"/>
          <a:ext cx="0" cy="0"/>
          <a:chOff x="0" y="0"/>
          <a:chExt cx="0" cy="0"/>
        </a:xfrm>
      </p:grpSpPr>
      <p:grpSp>
        <p:nvGrpSpPr>
          <p:cNvPr id="3" name="Group 2"/>
          <p:cNvGrpSpPr/>
          <p:nvPr userDrawn="1"/>
        </p:nvGrpSpPr>
        <p:grpSpPr>
          <a:xfrm>
            <a:off x="1208377" y="205732"/>
            <a:ext cx="6574800" cy="3680468"/>
            <a:chOff x="1208373" y="2453646"/>
            <a:chExt cx="6574800" cy="3680469"/>
          </a:xfrm>
        </p:grpSpPr>
        <p:sp>
          <p:nvSpPr>
            <p:cNvPr id="11" name="Isosceles Triangle 10"/>
            <p:cNvSpPr/>
            <p:nvPr userDrawn="1"/>
          </p:nvSpPr>
          <p:spPr>
            <a:xfrm rot="5400000">
              <a:off x="4829905" y="2807371"/>
              <a:ext cx="1301052" cy="593602"/>
            </a:xfrm>
            <a:prstGeom prst="triangle">
              <a:avLst>
                <a:gd name="adj" fmla="val 50595"/>
              </a:avLst>
            </a:prstGeom>
            <a:gradFill>
              <a:gsLst>
                <a:gs pos="0">
                  <a:schemeClr val="bg1">
                    <a:lumMod val="95000"/>
                    <a:alpha val="16000"/>
                  </a:schemeClr>
                </a:gs>
                <a:gs pos="100000">
                  <a:schemeClr val="bg1">
                    <a:lumMod val="95000"/>
                  </a:schemeClr>
                </a:gs>
              </a:gsLs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0796"/>
              <a:endParaRPr lang="en-US">
                <a:solidFill>
                  <a:srgbClr val="FFFFFF"/>
                </a:solidFill>
              </a:endParaRPr>
            </a:p>
          </p:txBody>
        </p:sp>
        <p:sp>
          <p:nvSpPr>
            <p:cNvPr id="14" name="Isosceles Triangle 13"/>
            <p:cNvSpPr/>
            <p:nvPr userDrawn="1"/>
          </p:nvSpPr>
          <p:spPr>
            <a:xfrm rot="5400000">
              <a:off x="2445435" y="2807371"/>
              <a:ext cx="1301052" cy="593602"/>
            </a:xfrm>
            <a:prstGeom prst="triangle">
              <a:avLst>
                <a:gd name="adj" fmla="val 50595"/>
              </a:avLst>
            </a:prstGeom>
            <a:gradFill>
              <a:gsLst>
                <a:gs pos="0">
                  <a:schemeClr val="bg1">
                    <a:lumMod val="95000"/>
                    <a:alpha val="16000"/>
                  </a:schemeClr>
                </a:gs>
                <a:gs pos="100000">
                  <a:schemeClr val="bg1">
                    <a:lumMod val="95000"/>
                  </a:schemeClr>
                </a:gs>
              </a:gsLs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0796"/>
              <a:endParaRPr lang="en-US">
                <a:solidFill>
                  <a:srgbClr val="FFFFFF"/>
                </a:solidFill>
              </a:endParaRPr>
            </a:p>
          </p:txBody>
        </p:sp>
        <p:sp>
          <p:nvSpPr>
            <p:cNvPr id="15" name="Text Placeholder 2"/>
            <p:cNvSpPr txBox="1">
              <a:spLocks/>
            </p:cNvSpPr>
            <p:nvPr userDrawn="1"/>
          </p:nvSpPr>
          <p:spPr>
            <a:xfrm>
              <a:off x="5996202" y="2702458"/>
              <a:ext cx="1786971" cy="2541779"/>
            </a:xfrm>
            <a:prstGeom prst="rect">
              <a:avLst/>
            </a:prstGeom>
          </p:spPr>
          <p:txBody>
            <a:bodyPr vert="horz" lIns="0" tIns="0" rIns="0" bIns="0"/>
            <a:lstStyle>
              <a:lvl1pPr marL="0" indent="0" algn="l" defTabSz="509412" rtl="0" eaLnBrk="1" fontAlgn="base" hangingPunct="1">
                <a:spcBef>
                  <a:spcPts val="0"/>
                </a:spcBef>
                <a:spcAft>
                  <a:spcPts val="800"/>
                </a:spcAft>
                <a:buFont typeface="Arial" charset="0"/>
                <a:buNone/>
                <a:defRPr sz="1300" kern="1200">
                  <a:solidFill>
                    <a:schemeClr val="tx2"/>
                  </a:solidFill>
                  <a:latin typeface="+mj-lt"/>
                  <a:ea typeface="ＭＳ Ｐゴシック" charset="0"/>
                  <a:cs typeface="ＭＳ Ｐゴシック" charset="0"/>
                </a:defRPr>
              </a:lvl1pPr>
              <a:lvl2pPr marL="509412" indent="0" algn="l" defTabSz="509412" rtl="0" eaLnBrk="1" fontAlgn="base" hangingPunct="1">
                <a:spcBef>
                  <a:spcPct val="20000"/>
                </a:spcBef>
                <a:spcAft>
                  <a:spcPct val="0"/>
                </a:spcAft>
                <a:buFont typeface="Arial" charset="0"/>
                <a:buNone/>
                <a:defRPr sz="1300" kern="1200">
                  <a:solidFill>
                    <a:schemeClr val="tx2"/>
                  </a:solidFill>
                  <a:latin typeface="+mj-lt"/>
                  <a:ea typeface="ＭＳ Ｐゴシック" charset="0"/>
                  <a:cs typeface="+mn-cs"/>
                </a:defRPr>
              </a:lvl2pPr>
              <a:lvl3pPr marL="1018825" indent="0" algn="l" defTabSz="509412" rtl="0" eaLnBrk="1" fontAlgn="base" hangingPunct="1">
                <a:spcBef>
                  <a:spcPct val="20000"/>
                </a:spcBef>
                <a:spcAft>
                  <a:spcPct val="0"/>
                </a:spcAft>
                <a:buFont typeface="Arial" charset="0"/>
                <a:buNone/>
                <a:defRPr sz="1300" kern="1200">
                  <a:solidFill>
                    <a:schemeClr val="tx2"/>
                  </a:solidFill>
                  <a:latin typeface="+mj-lt"/>
                  <a:ea typeface="ＭＳ Ｐゴシック" charset="0"/>
                  <a:cs typeface="+mn-cs"/>
                </a:defRPr>
              </a:lvl3pPr>
              <a:lvl4pPr marL="1528237" indent="0" algn="l" defTabSz="509412" rtl="0" eaLnBrk="1" fontAlgn="base" hangingPunct="1">
                <a:spcBef>
                  <a:spcPct val="20000"/>
                </a:spcBef>
                <a:spcAft>
                  <a:spcPct val="0"/>
                </a:spcAft>
                <a:buFont typeface="Arial" charset="0"/>
                <a:buNone/>
                <a:defRPr sz="1300" kern="1200">
                  <a:solidFill>
                    <a:schemeClr val="tx2"/>
                  </a:solidFill>
                  <a:latin typeface="+mj-lt"/>
                  <a:ea typeface="ＭＳ Ｐゴシック" charset="0"/>
                  <a:cs typeface="+mn-cs"/>
                </a:defRPr>
              </a:lvl4pPr>
              <a:lvl5pPr marL="2037649" indent="0" algn="l" defTabSz="509412" rtl="0" eaLnBrk="1" fontAlgn="base" hangingPunct="1">
                <a:spcBef>
                  <a:spcPct val="20000"/>
                </a:spcBef>
                <a:spcAft>
                  <a:spcPct val="0"/>
                </a:spcAft>
                <a:buFont typeface="Arial" charset="0"/>
                <a:buNone/>
                <a:defRPr sz="1300" kern="1200">
                  <a:solidFill>
                    <a:schemeClr val="tx2"/>
                  </a:solidFill>
                  <a:latin typeface="+mj-lt"/>
                  <a:ea typeface="ＭＳ Ｐゴシック" charset="0"/>
                  <a:cs typeface="+mn-cs"/>
                </a:defRPr>
              </a:lvl5pPr>
              <a:lvl6pPr marL="2801767" indent="-254706" algn="l" defTabSz="509412" rtl="0" eaLnBrk="1" latinLnBrk="0" hangingPunct="1">
                <a:spcBef>
                  <a:spcPct val="20000"/>
                </a:spcBef>
                <a:buFont typeface="Arial"/>
                <a:buChar char="•"/>
                <a:defRPr sz="2200" kern="1200">
                  <a:solidFill>
                    <a:schemeClr val="tx1"/>
                  </a:solidFill>
                  <a:latin typeface="+mn-lt"/>
                  <a:ea typeface="+mn-ea"/>
                  <a:cs typeface="+mn-cs"/>
                </a:defRPr>
              </a:lvl6pPr>
              <a:lvl7pPr marL="3311180" indent="-254706" algn="l" defTabSz="509412" rtl="0" eaLnBrk="1" latinLnBrk="0" hangingPunct="1">
                <a:spcBef>
                  <a:spcPct val="20000"/>
                </a:spcBef>
                <a:buFont typeface="Arial"/>
                <a:buChar char="•"/>
                <a:defRPr sz="2200" kern="1200">
                  <a:solidFill>
                    <a:schemeClr val="tx1"/>
                  </a:solidFill>
                  <a:latin typeface="+mn-lt"/>
                  <a:ea typeface="+mn-ea"/>
                  <a:cs typeface="+mn-cs"/>
                </a:defRPr>
              </a:lvl7pPr>
              <a:lvl8pPr marL="3820592" indent="-254706" algn="l" defTabSz="509412" rtl="0" eaLnBrk="1" latinLnBrk="0" hangingPunct="1">
                <a:spcBef>
                  <a:spcPct val="20000"/>
                </a:spcBef>
                <a:buFont typeface="Arial"/>
                <a:buChar char="•"/>
                <a:defRPr sz="2200" kern="1200">
                  <a:solidFill>
                    <a:schemeClr val="tx1"/>
                  </a:solidFill>
                  <a:latin typeface="+mn-lt"/>
                  <a:ea typeface="+mn-ea"/>
                  <a:cs typeface="+mn-cs"/>
                </a:defRPr>
              </a:lvl8pPr>
              <a:lvl9pPr marL="4330004" indent="-254706" algn="l" defTabSz="509412" rtl="0" eaLnBrk="1" latinLnBrk="0" hangingPunct="1">
                <a:spcBef>
                  <a:spcPct val="20000"/>
                </a:spcBef>
                <a:buFont typeface="Arial"/>
                <a:buChar char="•"/>
                <a:defRPr sz="2200" kern="1200">
                  <a:solidFill>
                    <a:schemeClr val="tx1"/>
                  </a:solidFill>
                  <a:latin typeface="+mn-lt"/>
                  <a:ea typeface="+mn-ea"/>
                  <a:cs typeface="+mn-cs"/>
                </a:defRPr>
              </a:lvl9pPr>
            </a:lstStyle>
            <a:p>
              <a:r>
                <a:rPr lang="en-US" sz="4200" b="1" dirty="0">
                  <a:gradFill flip="none" rotWithShape="1">
                    <a:gsLst>
                      <a:gs pos="0">
                        <a:srgbClr val="9FAA00">
                          <a:alpha val="16000"/>
                        </a:srgbClr>
                      </a:gs>
                      <a:gs pos="100000">
                        <a:srgbClr val="9FAA00"/>
                      </a:gs>
                    </a:gsLst>
                    <a:lin ang="16200000" scaled="0"/>
                    <a:tileRect/>
                  </a:gradFill>
                </a:rPr>
                <a:t>$5 </a:t>
              </a:r>
              <a:r>
                <a:rPr lang="en-US" sz="4200" b="1" dirty="0" err="1">
                  <a:gradFill flip="none" rotWithShape="1">
                    <a:gsLst>
                      <a:gs pos="0">
                        <a:srgbClr val="9FAA00">
                          <a:alpha val="16000"/>
                        </a:srgbClr>
                      </a:gs>
                      <a:gs pos="100000">
                        <a:srgbClr val="9FAA00"/>
                      </a:gs>
                    </a:gsLst>
                    <a:lin ang="16200000" scaled="0"/>
                    <a:tileRect/>
                  </a:gradFill>
                </a:rPr>
                <a:t>Bil</a:t>
              </a:r>
              <a:endParaRPr lang="en-US" sz="4200" b="1" dirty="0">
                <a:gradFill flip="none" rotWithShape="1">
                  <a:gsLst>
                    <a:gs pos="0">
                      <a:srgbClr val="9FAA00">
                        <a:alpha val="16000"/>
                      </a:srgbClr>
                    </a:gs>
                    <a:gs pos="100000">
                      <a:srgbClr val="9FAA00"/>
                    </a:gs>
                  </a:gsLst>
                  <a:lin ang="16200000" scaled="0"/>
                  <a:tileRect/>
                </a:gradFill>
              </a:endParaRPr>
            </a:p>
            <a:p>
              <a:r>
                <a:rPr lang="en-US" b="1" dirty="0">
                  <a:solidFill>
                    <a:srgbClr val="9FAA00"/>
                  </a:solidFill>
                </a:rPr>
                <a:t>Addressable Research</a:t>
              </a:r>
              <a:br>
                <a:rPr lang="en-US" dirty="0">
                  <a:solidFill>
                    <a:srgbClr val="9FAA00"/>
                  </a:solidFill>
                </a:rPr>
              </a:br>
              <a:r>
                <a:rPr lang="en-US" dirty="0">
                  <a:solidFill>
                    <a:srgbClr val="9FAA00"/>
                  </a:solidFill>
                  <a:latin typeface="Morningstar 1 Light"/>
                </a:rPr>
                <a:t>3,500 firms—active, fundamental, low turnover</a:t>
              </a:r>
            </a:p>
            <a:p>
              <a:r>
                <a:rPr lang="en-US" dirty="0">
                  <a:solidFill>
                    <a:srgbClr val="9FAA00"/>
                  </a:solidFill>
                  <a:latin typeface="Morningstar 1 Light"/>
                </a:rPr>
                <a:t>1% market share= </a:t>
              </a:r>
              <a:r>
                <a:rPr lang="en-US" i="1" dirty="0">
                  <a:solidFill>
                    <a:srgbClr val="9FAA00"/>
                  </a:solidFill>
                  <a:latin typeface="Morningstar 1 Light"/>
                </a:rPr>
                <a:t>$50 Mil</a:t>
              </a:r>
              <a:br>
                <a:rPr lang="en-US" dirty="0">
                  <a:solidFill>
                    <a:srgbClr val="9FAA00"/>
                  </a:solidFill>
                  <a:latin typeface="Morningstar 1 Light"/>
                </a:rPr>
              </a:br>
              <a:r>
                <a:rPr lang="en-US" sz="900" dirty="0">
                  <a:solidFill>
                    <a:srgbClr val="FFFFFF">
                      <a:lumMod val="75000"/>
                    </a:srgbClr>
                  </a:solidFill>
                  <a:latin typeface="Morningstar 1 Light"/>
                </a:rPr>
                <a:t>(Big Dough)</a:t>
              </a:r>
            </a:p>
          </p:txBody>
        </p:sp>
        <p:sp>
          <p:nvSpPr>
            <p:cNvPr id="16" name="Text Placeholder 2"/>
            <p:cNvSpPr txBox="1">
              <a:spLocks/>
            </p:cNvSpPr>
            <p:nvPr userDrawn="1"/>
          </p:nvSpPr>
          <p:spPr>
            <a:xfrm>
              <a:off x="1208373" y="2702458"/>
              <a:ext cx="1786971" cy="3431657"/>
            </a:xfrm>
            <a:prstGeom prst="rect">
              <a:avLst/>
            </a:prstGeom>
          </p:spPr>
          <p:txBody>
            <a:bodyPr vert="horz" lIns="0" tIns="0" rIns="0" bIns="0"/>
            <a:lstStyle>
              <a:lvl1pPr marL="0" indent="0" algn="l" defTabSz="509412" rtl="0" eaLnBrk="1" fontAlgn="base" hangingPunct="1">
                <a:spcBef>
                  <a:spcPts val="0"/>
                </a:spcBef>
                <a:spcAft>
                  <a:spcPts val="800"/>
                </a:spcAft>
                <a:buFont typeface="Arial" charset="0"/>
                <a:buNone/>
                <a:defRPr sz="1300" kern="1200">
                  <a:solidFill>
                    <a:schemeClr val="tx2"/>
                  </a:solidFill>
                  <a:latin typeface="+mj-lt"/>
                  <a:ea typeface="ＭＳ Ｐゴシック" charset="0"/>
                  <a:cs typeface="ＭＳ Ｐゴシック" charset="0"/>
                </a:defRPr>
              </a:lvl1pPr>
              <a:lvl2pPr marL="509412" indent="0" algn="l" defTabSz="509412" rtl="0" eaLnBrk="1" fontAlgn="base" hangingPunct="1">
                <a:spcBef>
                  <a:spcPct val="20000"/>
                </a:spcBef>
                <a:spcAft>
                  <a:spcPct val="0"/>
                </a:spcAft>
                <a:buFont typeface="Arial" charset="0"/>
                <a:buNone/>
                <a:defRPr sz="1300" kern="1200">
                  <a:solidFill>
                    <a:schemeClr val="tx2"/>
                  </a:solidFill>
                  <a:latin typeface="+mj-lt"/>
                  <a:ea typeface="ＭＳ Ｐゴシック" charset="0"/>
                  <a:cs typeface="+mn-cs"/>
                </a:defRPr>
              </a:lvl2pPr>
              <a:lvl3pPr marL="1018825" indent="0" algn="l" defTabSz="509412" rtl="0" eaLnBrk="1" fontAlgn="base" hangingPunct="1">
                <a:spcBef>
                  <a:spcPct val="20000"/>
                </a:spcBef>
                <a:spcAft>
                  <a:spcPct val="0"/>
                </a:spcAft>
                <a:buFont typeface="Arial" charset="0"/>
                <a:buNone/>
                <a:defRPr sz="1300" kern="1200">
                  <a:solidFill>
                    <a:schemeClr val="tx2"/>
                  </a:solidFill>
                  <a:latin typeface="+mj-lt"/>
                  <a:ea typeface="ＭＳ Ｐゴシック" charset="0"/>
                  <a:cs typeface="+mn-cs"/>
                </a:defRPr>
              </a:lvl3pPr>
              <a:lvl4pPr marL="1528237" indent="0" algn="l" defTabSz="509412" rtl="0" eaLnBrk="1" fontAlgn="base" hangingPunct="1">
                <a:spcBef>
                  <a:spcPct val="20000"/>
                </a:spcBef>
                <a:spcAft>
                  <a:spcPct val="0"/>
                </a:spcAft>
                <a:buFont typeface="Arial" charset="0"/>
                <a:buNone/>
                <a:defRPr sz="1300" kern="1200">
                  <a:solidFill>
                    <a:schemeClr val="tx2"/>
                  </a:solidFill>
                  <a:latin typeface="+mj-lt"/>
                  <a:ea typeface="ＭＳ Ｐゴシック" charset="0"/>
                  <a:cs typeface="+mn-cs"/>
                </a:defRPr>
              </a:lvl4pPr>
              <a:lvl5pPr marL="2037649" indent="0" algn="l" defTabSz="509412" rtl="0" eaLnBrk="1" fontAlgn="base" hangingPunct="1">
                <a:spcBef>
                  <a:spcPct val="20000"/>
                </a:spcBef>
                <a:spcAft>
                  <a:spcPct val="0"/>
                </a:spcAft>
                <a:buFont typeface="Arial" charset="0"/>
                <a:buNone/>
                <a:defRPr sz="1300" kern="1200">
                  <a:solidFill>
                    <a:schemeClr val="tx2"/>
                  </a:solidFill>
                  <a:latin typeface="+mj-lt"/>
                  <a:ea typeface="ＭＳ Ｐゴシック" charset="0"/>
                  <a:cs typeface="+mn-cs"/>
                </a:defRPr>
              </a:lvl5pPr>
              <a:lvl6pPr marL="2801767" indent="-254706" algn="l" defTabSz="509412" rtl="0" eaLnBrk="1" latinLnBrk="0" hangingPunct="1">
                <a:spcBef>
                  <a:spcPct val="20000"/>
                </a:spcBef>
                <a:buFont typeface="Arial"/>
                <a:buChar char="•"/>
                <a:defRPr sz="2200" kern="1200">
                  <a:solidFill>
                    <a:schemeClr val="tx1"/>
                  </a:solidFill>
                  <a:latin typeface="+mn-lt"/>
                  <a:ea typeface="+mn-ea"/>
                  <a:cs typeface="+mn-cs"/>
                </a:defRPr>
              </a:lvl6pPr>
              <a:lvl7pPr marL="3311180" indent="-254706" algn="l" defTabSz="509412" rtl="0" eaLnBrk="1" latinLnBrk="0" hangingPunct="1">
                <a:spcBef>
                  <a:spcPct val="20000"/>
                </a:spcBef>
                <a:buFont typeface="Arial"/>
                <a:buChar char="•"/>
                <a:defRPr sz="2200" kern="1200">
                  <a:solidFill>
                    <a:schemeClr val="tx1"/>
                  </a:solidFill>
                  <a:latin typeface="+mn-lt"/>
                  <a:ea typeface="+mn-ea"/>
                  <a:cs typeface="+mn-cs"/>
                </a:defRPr>
              </a:lvl7pPr>
              <a:lvl8pPr marL="3820592" indent="-254706" algn="l" defTabSz="509412" rtl="0" eaLnBrk="1" latinLnBrk="0" hangingPunct="1">
                <a:spcBef>
                  <a:spcPct val="20000"/>
                </a:spcBef>
                <a:buFont typeface="Arial"/>
                <a:buChar char="•"/>
                <a:defRPr sz="2200" kern="1200">
                  <a:solidFill>
                    <a:schemeClr val="tx1"/>
                  </a:solidFill>
                  <a:latin typeface="+mn-lt"/>
                  <a:ea typeface="+mn-ea"/>
                  <a:cs typeface="+mn-cs"/>
                </a:defRPr>
              </a:lvl8pPr>
              <a:lvl9pPr marL="4330004" indent="-254706" algn="l" defTabSz="509412" rtl="0" eaLnBrk="1" latinLnBrk="0" hangingPunct="1">
                <a:spcBef>
                  <a:spcPct val="20000"/>
                </a:spcBef>
                <a:buFont typeface="Arial"/>
                <a:buChar char="•"/>
                <a:defRPr sz="2200" kern="1200">
                  <a:solidFill>
                    <a:schemeClr val="tx1"/>
                  </a:solidFill>
                  <a:latin typeface="+mn-lt"/>
                  <a:ea typeface="+mn-ea"/>
                  <a:cs typeface="+mn-cs"/>
                </a:defRPr>
              </a:lvl9pPr>
            </a:lstStyle>
            <a:p>
              <a:r>
                <a:rPr lang="en-US" sz="4200" b="1" dirty="0">
                  <a:gradFill flip="none" rotWithShape="1">
                    <a:gsLst>
                      <a:gs pos="0">
                        <a:srgbClr val="006065">
                          <a:alpha val="16000"/>
                        </a:srgbClr>
                      </a:gs>
                      <a:gs pos="100000">
                        <a:srgbClr val="006065"/>
                      </a:gs>
                    </a:gsLst>
                    <a:lin ang="16200000" scaled="0"/>
                    <a:tileRect/>
                  </a:gradFill>
                </a:rPr>
                <a:t>$17 </a:t>
              </a:r>
              <a:r>
                <a:rPr lang="en-US" sz="4200" b="1" dirty="0" err="1">
                  <a:gradFill flip="none" rotWithShape="1">
                    <a:gsLst>
                      <a:gs pos="0">
                        <a:srgbClr val="006065">
                          <a:alpha val="16000"/>
                        </a:srgbClr>
                      </a:gs>
                      <a:gs pos="100000">
                        <a:srgbClr val="006065"/>
                      </a:gs>
                    </a:gsLst>
                    <a:lin ang="16200000" scaled="0"/>
                    <a:tileRect/>
                  </a:gradFill>
                </a:rPr>
                <a:t>Bil</a:t>
              </a:r>
              <a:endParaRPr lang="en-US" sz="4200" b="1" dirty="0">
                <a:gradFill flip="none" rotWithShape="1">
                  <a:gsLst>
                    <a:gs pos="0">
                      <a:srgbClr val="006065">
                        <a:alpha val="16000"/>
                      </a:srgbClr>
                    </a:gs>
                    <a:gs pos="100000">
                      <a:srgbClr val="006065"/>
                    </a:gs>
                  </a:gsLst>
                  <a:lin ang="16200000" scaled="0"/>
                  <a:tileRect/>
                </a:gradFill>
              </a:endParaRPr>
            </a:p>
            <a:p>
              <a:r>
                <a:rPr lang="en-US" b="1" dirty="0">
                  <a:solidFill>
                    <a:srgbClr val="006065"/>
                  </a:solidFill>
                </a:rPr>
                <a:t>Total Spend</a:t>
              </a:r>
              <a:br>
                <a:rPr lang="en-US" b="1" dirty="0">
                  <a:solidFill>
                    <a:srgbClr val="006065"/>
                  </a:solidFill>
                </a:rPr>
              </a:br>
              <a:r>
                <a:rPr lang="en-US" dirty="0">
                  <a:solidFill>
                    <a:srgbClr val="006065"/>
                  </a:solidFill>
                  <a:latin typeface="Morningstar 1 Light"/>
                </a:rPr>
                <a:t>33,000 firms</a:t>
              </a:r>
            </a:p>
            <a:p>
              <a:r>
                <a:rPr lang="en-US" dirty="0">
                  <a:solidFill>
                    <a:srgbClr val="006065"/>
                  </a:solidFill>
                  <a:latin typeface="Morningstar 1 Light"/>
                </a:rPr>
                <a:t>Research: $12 </a:t>
              </a:r>
              <a:r>
                <a:rPr lang="en-US" dirty="0" err="1">
                  <a:solidFill>
                    <a:srgbClr val="006065"/>
                  </a:solidFill>
                  <a:latin typeface="Morningstar 1 Light"/>
                </a:rPr>
                <a:t>Bil</a:t>
              </a:r>
              <a:r>
                <a:rPr lang="en-US" dirty="0">
                  <a:solidFill>
                    <a:srgbClr val="006065"/>
                  </a:solidFill>
                  <a:latin typeface="Morningstar 1 Light"/>
                </a:rPr>
                <a:t> </a:t>
              </a:r>
              <a:br>
                <a:rPr lang="en-US" dirty="0">
                  <a:solidFill>
                    <a:srgbClr val="FF0000"/>
                  </a:solidFill>
                  <a:latin typeface="Morningstar 1 Light"/>
                </a:rPr>
              </a:br>
              <a:r>
                <a:rPr lang="en-US" sz="900" dirty="0">
                  <a:solidFill>
                    <a:srgbClr val="FFFFFF">
                      <a:lumMod val="75000"/>
                    </a:srgbClr>
                  </a:solidFill>
                  <a:latin typeface="Morningstar 1 Light"/>
                </a:rPr>
                <a:t>(Big Dough, Greenwich)</a:t>
              </a:r>
              <a:endParaRPr lang="en-US" sz="900" dirty="0">
                <a:solidFill>
                  <a:srgbClr val="FF0000"/>
                </a:solidFill>
                <a:latin typeface="Morningstar 1 Light"/>
              </a:endParaRPr>
            </a:p>
            <a:p>
              <a:r>
                <a:rPr lang="en-US" dirty="0">
                  <a:solidFill>
                    <a:srgbClr val="006065"/>
                  </a:solidFill>
                  <a:latin typeface="Morningstar 1 Light"/>
                </a:rPr>
                <a:t>DAT: $5 </a:t>
              </a:r>
              <a:r>
                <a:rPr lang="en-US" dirty="0" err="1">
                  <a:solidFill>
                    <a:srgbClr val="006065"/>
                  </a:solidFill>
                  <a:latin typeface="Morningstar 1 Light"/>
                </a:rPr>
                <a:t>Bil</a:t>
              </a:r>
              <a:r>
                <a:rPr lang="en-US" dirty="0">
                  <a:solidFill>
                    <a:srgbClr val="006065"/>
                  </a:solidFill>
                  <a:latin typeface="Morningstar 1 Light"/>
                </a:rPr>
                <a:t> </a:t>
              </a:r>
              <a:br>
                <a:rPr lang="en-US" dirty="0">
                  <a:solidFill>
                    <a:srgbClr val="FF0000"/>
                  </a:solidFill>
                  <a:latin typeface="Morningstar 1 Light"/>
                </a:rPr>
              </a:br>
              <a:r>
                <a:rPr lang="en-US" sz="900" dirty="0">
                  <a:solidFill>
                    <a:srgbClr val="FFFFFF">
                      <a:lumMod val="75000"/>
                    </a:srgbClr>
                  </a:solidFill>
                  <a:latin typeface="Morningstar 1 Light"/>
                </a:rPr>
                <a:t>(Burton-Taylor)</a:t>
              </a:r>
            </a:p>
          </p:txBody>
        </p:sp>
        <p:sp>
          <p:nvSpPr>
            <p:cNvPr id="17" name="Text Placeholder 2"/>
            <p:cNvSpPr txBox="1">
              <a:spLocks/>
            </p:cNvSpPr>
            <p:nvPr userDrawn="1"/>
          </p:nvSpPr>
          <p:spPr>
            <a:xfrm>
              <a:off x="3623885" y="2702459"/>
              <a:ext cx="1786971" cy="1643260"/>
            </a:xfrm>
            <a:prstGeom prst="rect">
              <a:avLst/>
            </a:prstGeom>
          </p:spPr>
          <p:txBody>
            <a:bodyPr vert="horz" lIns="0" tIns="0" rIns="0" bIns="0"/>
            <a:lstStyle>
              <a:lvl1pPr marL="0" indent="0" algn="l" defTabSz="509412" rtl="0" eaLnBrk="1" fontAlgn="base" hangingPunct="1">
                <a:spcBef>
                  <a:spcPts val="0"/>
                </a:spcBef>
                <a:spcAft>
                  <a:spcPts val="800"/>
                </a:spcAft>
                <a:buFont typeface="Arial" charset="0"/>
                <a:buNone/>
                <a:defRPr sz="1300" kern="1200">
                  <a:solidFill>
                    <a:schemeClr val="tx2"/>
                  </a:solidFill>
                  <a:latin typeface="+mj-lt"/>
                  <a:ea typeface="ＭＳ Ｐゴシック" charset="0"/>
                  <a:cs typeface="ＭＳ Ｐゴシック" charset="0"/>
                </a:defRPr>
              </a:lvl1pPr>
              <a:lvl2pPr marL="509412" indent="0" algn="l" defTabSz="509412" rtl="0" eaLnBrk="1" fontAlgn="base" hangingPunct="1">
                <a:spcBef>
                  <a:spcPct val="20000"/>
                </a:spcBef>
                <a:spcAft>
                  <a:spcPct val="0"/>
                </a:spcAft>
                <a:buFont typeface="Arial" charset="0"/>
                <a:buNone/>
                <a:defRPr sz="1300" kern="1200">
                  <a:solidFill>
                    <a:schemeClr val="tx2"/>
                  </a:solidFill>
                  <a:latin typeface="+mj-lt"/>
                  <a:ea typeface="ＭＳ Ｐゴシック" charset="0"/>
                  <a:cs typeface="+mn-cs"/>
                </a:defRPr>
              </a:lvl2pPr>
              <a:lvl3pPr marL="1018825" indent="0" algn="l" defTabSz="509412" rtl="0" eaLnBrk="1" fontAlgn="base" hangingPunct="1">
                <a:spcBef>
                  <a:spcPct val="20000"/>
                </a:spcBef>
                <a:spcAft>
                  <a:spcPct val="0"/>
                </a:spcAft>
                <a:buFont typeface="Arial" charset="0"/>
                <a:buNone/>
                <a:defRPr sz="1300" kern="1200">
                  <a:solidFill>
                    <a:schemeClr val="tx2"/>
                  </a:solidFill>
                  <a:latin typeface="+mj-lt"/>
                  <a:ea typeface="ＭＳ Ｐゴシック" charset="0"/>
                  <a:cs typeface="+mn-cs"/>
                </a:defRPr>
              </a:lvl3pPr>
              <a:lvl4pPr marL="1528237" indent="0" algn="l" defTabSz="509412" rtl="0" eaLnBrk="1" fontAlgn="base" hangingPunct="1">
                <a:spcBef>
                  <a:spcPct val="20000"/>
                </a:spcBef>
                <a:spcAft>
                  <a:spcPct val="0"/>
                </a:spcAft>
                <a:buFont typeface="Arial" charset="0"/>
                <a:buNone/>
                <a:defRPr sz="1300" kern="1200">
                  <a:solidFill>
                    <a:schemeClr val="tx2"/>
                  </a:solidFill>
                  <a:latin typeface="+mj-lt"/>
                  <a:ea typeface="ＭＳ Ｐゴシック" charset="0"/>
                  <a:cs typeface="+mn-cs"/>
                </a:defRPr>
              </a:lvl4pPr>
              <a:lvl5pPr marL="2037649" indent="0" algn="l" defTabSz="509412" rtl="0" eaLnBrk="1" fontAlgn="base" hangingPunct="1">
                <a:spcBef>
                  <a:spcPct val="20000"/>
                </a:spcBef>
                <a:spcAft>
                  <a:spcPct val="0"/>
                </a:spcAft>
                <a:buFont typeface="Arial" charset="0"/>
                <a:buNone/>
                <a:defRPr sz="1300" kern="1200">
                  <a:solidFill>
                    <a:schemeClr val="tx2"/>
                  </a:solidFill>
                  <a:latin typeface="+mj-lt"/>
                  <a:ea typeface="ＭＳ Ｐゴシック" charset="0"/>
                  <a:cs typeface="+mn-cs"/>
                </a:defRPr>
              </a:lvl5pPr>
              <a:lvl6pPr marL="2801767" indent="-254706" algn="l" defTabSz="509412" rtl="0" eaLnBrk="1" latinLnBrk="0" hangingPunct="1">
                <a:spcBef>
                  <a:spcPct val="20000"/>
                </a:spcBef>
                <a:buFont typeface="Arial"/>
                <a:buChar char="•"/>
                <a:defRPr sz="2200" kern="1200">
                  <a:solidFill>
                    <a:schemeClr val="tx1"/>
                  </a:solidFill>
                  <a:latin typeface="+mn-lt"/>
                  <a:ea typeface="+mn-ea"/>
                  <a:cs typeface="+mn-cs"/>
                </a:defRPr>
              </a:lvl6pPr>
              <a:lvl7pPr marL="3311180" indent="-254706" algn="l" defTabSz="509412" rtl="0" eaLnBrk="1" latinLnBrk="0" hangingPunct="1">
                <a:spcBef>
                  <a:spcPct val="20000"/>
                </a:spcBef>
                <a:buFont typeface="Arial"/>
                <a:buChar char="•"/>
                <a:defRPr sz="2200" kern="1200">
                  <a:solidFill>
                    <a:schemeClr val="tx1"/>
                  </a:solidFill>
                  <a:latin typeface="+mn-lt"/>
                  <a:ea typeface="+mn-ea"/>
                  <a:cs typeface="+mn-cs"/>
                </a:defRPr>
              </a:lvl7pPr>
              <a:lvl8pPr marL="3820592" indent="-254706" algn="l" defTabSz="509412" rtl="0" eaLnBrk="1" latinLnBrk="0" hangingPunct="1">
                <a:spcBef>
                  <a:spcPct val="20000"/>
                </a:spcBef>
                <a:buFont typeface="Arial"/>
                <a:buChar char="•"/>
                <a:defRPr sz="2200" kern="1200">
                  <a:solidFill>
                    <a:schemeClr val="tx1"/>
                  </a:solidFill>
                  <a:latin typeface="+mn-lt"/>
                  <a:ea typeface="+mn-ea"/>
                  <a:cs typeface="+mn-cs"/>
                </a:defRPr>
              </a:lvl8pPr>
              <a:lvl9pPr marL="4330004" indent="-254706" algn="l" defTabSz="509412" rtl="0" eaLnBrk="1" latinLnBrk="0" hangingPunct="1">
                <a:spcBef>
                  <a:spcPct val="20000"/>
                </a:spcBef>
                <a:buFont typeface="Arial"/>
                <a:buChar char="•"/>
                <a:defRPr sz="2200" kern="1200">
                  <a:solidFill>
                    <a:schemeClr val="tx1"/>
                  </a:solidFill>
                  <a:latin typeface="+mn-lt"/>
                  <a:ea typeface="+mn-ea"/>
                  <a:cs typeface="+mn-cs"/>
                </a:defRPr>
              </a:lvl9pPr>
            </a:lstStyle>
            <a:p>
              <a:r>
                <a:rPr lang="en-US" sz="4200" b="1" dirty="0">
                  <a:gradFill flip="none" rotWithShape="1">
                    <a:gsLst>
                      <a:gs pos="0">
                        <a:srgbClr val="006065">
                          <a:alpha val="16000"/>
                        </a:srgbClr>
                      </a:gs>
                      <a:gs pos="100000">
                        <a:srgbClr val="006065"/>
                      </a:gs>
                    </a:gsLst>
                    <a:lin ang="16200000" scaled="0"/>
                    <a:tileRect/>
                  </a:gradFill>
                </a:rPr>
                <a:t>$12 </a:t>
              </a:r>
              <a:r>
                <a:rPr lang="en-US" sz="4200" b="1" dirty="0" err="1">
                  <a:gradFill flip="none" rotWithShape="1">
                    <a:gsLst>
                      <a:gs pos="0">
                        <a:srgbClr val="006065">
                          <a:alpha val="16000"/>
                        </a:srgbClr>
                      </a:gs>
                      <a:gs pos="100000">
                        <a:srgbClr val="006065"/>
                      </a:gs>
                    </a:gsLst>
                    <a:lin ang="16200000" scaled="0"/>
                    <a:tileRect/>
                  </a:gradFill>
                </a:rPr>
                <a:t>Bil</a:t>
              </a:r>
              <a:endParaRPr lang="en-US" sz="4200" b="1" dirty="0">
                <a:gradFill flip="none" rotWithShape="1">
                  <a:gsLst>
                    <a:gs pos="0">
                      <a:srgbClr val="006065">
                        <a:alpha val="16000"/>
                      </a:srgbClr>
                    </a:gs>
                    <a:gs pos="100000">
                      <a:srgbClr val="006065"/>
                    </a:gs>
                  </a:gsLst>
                  <a:lin ang="16200000" scaled="0"/>
                  <a:tileRect/>
                </a:gradFill>
              </a:endParaRPr>
            </a:p>
            <a:p>
              <a:r>
                <a:rPr lang="en-US" b="1" dirty="0">
                  <a:solidFill>
                    <a:srgbClr val="006065"/>
                  </a:solidFill>
                </a:rPr>
                <a:t>Research Spend</a:t>
              </a:r>
              <a:br>
                <a:rPr lang="en-US" b="1" dirty="0">
                  <a:solidFill>
                    <a:srgbClr val="006065"/>
                  </a:solidFill>
                </a:rPr>
              </a:br>
              <a:r>
                <a:rPr lang="en-US" dirty="0">
                  <a:solidFill>
                    <a:srgbClr val="006065"/>
                  </a:solidFill>
                  <a:latin typeface="Morningstar 1 Light"/>
                </a:rPr>
                <a:t>33,000 firms</a:t>
              </a:r>
              <a:br>
                <a:rPr lang="en-US" dirty="0">
                  <a:solidFill>
                    <a:srgbClr val="FF0000"/>
                  </a:solidFill>
                  <a:latin typeface="Morningstar 1 Light"/>
                </a:rPr>
              </a:br>
              <a:r>
                <a:rPr lang="en-US" sz="900" dirty="0">
                  <a:solidFill>
                    <a:srgbClr val="FFFFFF">
                      <a:lumMod val="75000"/>
                    </a:srgbClr>
                  </a:solidFill>
                  <a:latin typeface="Morningstar 1 Light"/>
                </a:rPr>
                <a:t>(Big Dough, Greenwich)</a:t>
              </a:r>
              <a:endParaRPr lang="en-US" sz="900" dirty="0">
                <a:solidFill>
                  <a:srgbClr val="FF0000"/>
                </a:solidFill>
                <a:latin typeface="Morningstar 1 Light"/>
              </a:endParaRPr>
            </a:p>
          </p:txBody>
        </p:sp>
      </p:grpSp>
      <p:sp>
        <p:nvSpPr>
          <p:cNvPr id="18" name="Oval 17"/>
          <p:cNvSpPr/>
          <p:nvPr userDrawn="1"/>
        </p:nvSpPr>
        <p:spPr bwMode="auto">
          <a:xfrm>
            <a:off x="8676972" y="2454366"/>
            <a:ext cx="784530" cy="784530"/>
          </a:xfrm>
          <a:prstGeom prst="ellipse">
            <a:avLst/>
          </a:prstGeom>
          <a:gradFill>
            <a:gsLst>
              <a:gs pos="0">
                <a:schemeClr val="bg1">
                  <a:lumMod val="85000"/>
                  <a:alpha val="35000"/>
                </a:schemeClr>
              </a:gs>
              <a:gs pos="100000">
                <a:schemeClr val="bg1">
                  <a:lumMod val="85000"/>
                  <a:alpha val="0"/>
                </a:schemeClr>
              </a:gs>
            </a:gsLst>
          </a:gradFill>
          <a:ln>
            <a:solidFill>
              <a:srgbClr val="A6A6A6"/>
            </a:solidFill>
          </a:ln>
        </p:spPr>
        <p:style>
          <a:lnRef idx="1">
            <a:schemeClr val="accent1"/>
          </a:lnRef>
          <a:fillRef idx="3">
            <a:schemeClr val="accent1"/>
          </a:fillRef>
          <a:effectRef idx="2">
            <a:schemeClr val="accent1"/>
          </a:effectRef>
          <a:fontRef idx="minor">
            <a:schemeClr val="lt1"/>
          </a:fontRef>
        </p:style>
        <p:txBody>
          <a:bodyPr lIns="81136" tIns="40566" rIns="81136" bIns="40566" anchor="ctr"/>
          <a:lstStyle/>
          <a:p>
            <a:pPr algn="ctr" defTabSz="450796">
              <a:defRPr/>
            </a:pPr>
            <a:endParaRPr lang="en-US">
              <a:solidFill>
                <a:srgbClr val="FFFFFF"/>
              </a:solidFill>
            </a:endParaRPr>
          </a:p>
        </p:txBody>
      </p:sp>
      <p:sp>
        <p:nvSpPr>
          <p:cNvPr id="19" name="Rectangle 18"/>
          <p:cNvSpPr/>
          <p:nvPr userDrawn="1"/>
        </p:nvSpPr>
        <p:spPr>
          <a:xfrm>
            <a:off x="197085" y="5545141"/>
            <a:ext cx="5799137" cy="1355726"/>
          </a:xfrm>
          <a:prstGeom prst="rect">
            <a:avLst/>
          </a:prstGeom>
          <a:noFill/>
          <a:ln>
            <a:noFill/>
          </a:ln>
        </p:spPr>
        <p:style>
          <a:lnRef idx="2">
            <a:schemeClr val="dk1"/>
          </a:lnRef>
          <a:fillRef idx="1">
            <a:schemeClr val="lt1"/>
          </a:fillRef>
          <a:effectRef idx="0">
            <a:schemeClr val="dk1"/>
          </a:effectRef>
          <a:fontRef idx="minor">
            <a:schemeClr val="dk1"/>
          </a:fontRef>
        </p:style>
        <p:txBody>
          <a:bodyPr lIns="0" tIns="0" rIns="0" bIns="0"/>
          <a:lstStyle/>
          <a:p>
            <a:pPr defTabSz="452044" fontAlgn="auto">
              <a:lnSpc>
                <a:spcPct val="90000"/>
              </a:lnSpc>
              <a:spcBef>
                <a:spcPts val="0"/>
              </a:spcBef>
              <a:spcAft>
                <a:spcPts val="0"/>
              </a:spcAft>
              <a:defRPr/>
            </a:pPr>
            <a:r>
              <a:rPr lang="en-US" sz="8600" b="1" dirty="0">
                <a:gradFill flip="none" rotWithShape="1">
                  <a:gsLst>
                    <a:gs pos="0">
                      <a:srgbClr val="4E6688">
                        <a:alpha val="20000"/>
                      </a:srgbClr>
                    </a:gs>
                    <a:gs pos="100000">
                      <a:srgbClr val="4E6688"/>
                    </a:gs>
                  </a:gsLst>
                  <a:lin ang="16200000" scaled="0"/>
                  <a:tileRect/>
                </a:gradFill>
                <a:latin typeface="Morningstar 1 Bold"/>
                <a:cs typeface="Morningstar 1 Bold"/>
              </a:rPr>
              <a:t>Dodd-Frank</a:t>
            </a:r>
          </a:p>
        </p:txBody>
      </p:sp>
      <p:sp>
        <p:nvSpPr>
          <p:cNvPr id="20" name="Rectangle 19"/>
          <p:cNvSpPr/>
          <p:nvPr userDrawn="1"/>
        </p:nvSpPr>
        <p:spPr>
          <a:xfrm>
            <a:off x="2568806" y="6357937"/>
            <a:ext cx="5799137" cy="1355726"/>
          </a:xfrm>
          <a:prstGeom prst="rect">
            <a:avLst/>
          </a:prstGeom>
          <a:noFill/>
          <a:ln>
            <a:noFill/>
          </a:ln>
        </p:spPr>
        <p:style>
          <a:lnRef idx="2">
            <a:schemeClr val="dk1"/>
          </a:lnRef>
          <a:fillRef idx="1">
            <a:schemeClr val="lt1"/>
          </a:fillRef>
          <a:effectRef idx="0">
            <a:schemeClr val="dk1"/>
          </a:effectRef>
          <a:fontRef idx="minor">
            <a:schemeClr val="dk1"/>
          </a:fontRef>
        </p:style>
        <p:txBody>
          <a:bodyPr lIns="0" tIns="0" rIns="0" bIns="0"/>
          <a:lstStyle/>
          <a:p>
            <a:pPr defTabSz="452044" fontAlgn="auto">
              <a:lnSpc>
                <a:spcPct val="90000"/>
              </a:lnSpc>
              <a:spcBef>
                <a:spcPts val="0"/>
              </a:spcBef>
              <a:spcAft>
                <a:spcPts val="0"/>
              </a:spcAft>
              <a:defRPr/>
            </a:pPr>
            <a:r>
              <a:rPr lang="en-US" sz="8600" b="1" dirty="0">
                <a:gradFill flip="none" rotWithShape="1">
                  <a:gsLst>
                    <a:gs pos="0">
                      <a:srgbClr val="006065">
                        <a:alpha val="20000"/>
                      </a:srgbClr>
                    </a:gs>
                    <a:gs pos="100000">
                      <a:srgbClr val="006065">
                        <a:alpha val="50000"/>
                      </a:srgbClr>
                    </a:gs>
                  </a:gsLst>
                  <a:lin ang="16200000" scaled="0"/>
                  <a:tileRect/>
                </a:gradFill>
                <a:latin typeface="Morningstar 1 Bold"/>
                <a:cs typeface="Morningstar 1 Bold"/>
              </a:rPr>
              <a:t>Solvency II</a:t>
            </a:r>
          </a:p>
        </p:txBody>
      </p:sp>
      <p:sp>
        <p:nvSpPr>
          <p:cNvPr id="21" name="Content Placeholder 2"/>
          <p:cNvSpPr>
            <a:spLocks noGrp="1"/>
          </p:cNvSpPr>
          <p:nvPr>
            <p:ph idx="19" hasCustomPrompt="1"/>
          </p:nvPr>
        </p:nvSpPr>
        <p:spPr>
          <a:xfrm>
            <a:off x="1184275" y="5128005"/>
            <a:ext cx="3399539" cy="139526"/>
          </a:xfrm>
          <a:prstGeom prst="rect">
            <a:avLst/>
          </a:prstGeom>
        </p:spPr>
        <p:txBody>
          <a:bodyPr wrap="square" lIns="0" tIns="0" rIns="0" bIns="0">
            <a:spAutoFit/>
          </a:bodyPr>
          <a:lstStyle>
            <a:lvl1pPr marL="0" indent="0">
              <a:spcBef>
                <a:spcPts val="0"/>
              </a:spcBef>
              <a:spcAft>
                <a:spcPts val="714"/>
              </a:spcAft>
              <a:buClr>
                <a:schemeClr val="tx2"/>
              </a:buClr>
              <a:buSzPct val="75000"/>
              <a:buFont typeface="Lucida Grande"/>
              <a:buNone/>
              <a:defRPr lang="en-US" sz="900" b="0" i="0" kern="1200" dirty="0" smtClean="0">
                <a:solidFill>
                  <a:schemeClr val="bg1">
                    <a:lumMod val="75000"/>
                  </a:schemeClr>
                </a:solidFill>
                <a:latin typeface="+mn-lt"/>
                <a:ea typeface="ＭＳ Ｐゴシック" charset="0"/>
                <a:cs typeface="ＭＳ Ｐゴシック" charset="0"/>
              </a:defRPr>
            </a:lvl1pPr>
            <a:lvl2pPr marL="153548" indent="0" defTabSz="364865">
              <a:spcBef>
                <a:spcPts val="0"/>
              </a:spcBef>
              <a:spcAft>
                <a:spcPts val="714"/>
              </a:spcAft>
              <a:buClr>
                <a:schemeClr val="bg1">
                  <a:lumMod val="50000"/>
                </a:schemeClr>
              </a:buClr>
              <a:buSzPct val="75000"/>
              <a:buFont typeface="Lucida Grande"/>
              <a:buNone/>
              <a:defRPr sz="1100">
                <a:solidFill>
                  <a:schemeClr val="bg1">
                    <a:lumMod val="50000"/>
                  </a:schemeClr>
                </a:solidFill>
              </a:defRPr>
            </a:lvl2pPr>
            <a:lvl3pPr marL="1354571" indent="-226021">
              <a:spcBef>
                <a:spcPts val="0"/>
              </a:spcBef>
              <a:spcAft>
                <a:spcPts val="714"/>
              </a:spcAft>
              <a:buClr>
                <a:schemeClr val="bg1">
                  <a:lumMod val="75000"/>
                </a:schemeClr>
              </a:buClr>
              <a:buSzPct val="75000"/>
              <a:buFont typeface="Lucida Grande"/>
              <a:buChar char="►"/>
              <a:defRPr sz="1100"/>
            </a:lvl3pPr>
            <a:lvl4pPr marL="1914928" indent="-226021">
              <a:spcBef>
                <a:spcPts val="0"/>
              </a:spcBef>
              <a:spcAft>
                <a:spcPts val="714"/>
              </a:spcAft>
              <a:buClr>
                <a:schemeClr val="bg1">
                  <a:lumMod val="85000"/>
                </a:schemeClr>
              </a:buClr>
              <a:buSzPct val="75000"/>
              <a:buFont typeface="Lucida Grande"/>
              <a:buChar char="►"/>
              <a:defRPr sz="1100"/>
            </a:lvl4pPr>
            <a:lvl5pPr marL="2034209" indent="-226021">
              <a:buClr>
                <a:schemeClr val="tx2"/>
              </a:buClr>
              <a:buSzPct val="75000"/>
              <a:buFont typeface="Lucida Grande"/>
              <a:buChar char="►"/>
              <a:defRPr sz="1800"/>
            </a:lvl5pPr>
          </a:lstStyle>
          <a:p>
            <a:pPr lvl="0"/>
            <a:r>
              <a:rPr lang="en-US" dirty="0"/>
              <a:t>Data as of- and Source goes here.</a:t>
            </a:r>
          </a:p>
        </p:txBody>
      </p:sp>
      <p:graphicFrame>
        <p:nvGraphicFramePr>
          <p:cNvPr id="12" name="Table 11"/>
          <p:cNvGraphicFramePr>
            <a:graphicFrameLocks noGrp="1"/>
          </p:cNvGraphicFramePr>
          <p:nvPr userDrawn="1">
            <p:extLst>
              <p:ext uri="{D42A27DB-BD31-4B8C-83A1-F6EECF244321}">
                <p14:modId xmlns:p14="http://schemas.microsoft.com/office/powerpoint/2010/main" val="3590603014"/>
              </p:ext>
            </p:extLst>
          </p:nvPr>
        </p:nvGraphicFramePr>
        <p:xfrm>
          <a:off x="1208373" y="3263655"/>
          <a:ext cx="8289926" cy="2608848"/>
        </p:xfrm>
        <a:graphic>
          <a:graphicData uri="http://schemas.openxmlformats.org/drawingml/2006/table">
            <a:tbl>
              <a:tblPr firstRow="1" bandRow="1">
                <a:tableStyleId>{5C22544A-7EE6-4342-B048-85BDC9FD1C3A}</a:tableStyleId>
              </a:tblPr>
              <a:tblGrid>
                <a:gridCol w="465137">
                  <a:extLst>
                    <a:ext uri="{9D8B030D-6E8A-4147-A177-3AD203B41FA5}">
                      <a16:colId xmlns:a16="http://schemas.microsoft.com/office/drawing/2014/main" val="20000"/>
                    </a:ext>
                  </a:extLst>
                </a:gridCol>
                <a:gridCol w="1562099">
                  <a:extLst>
                    <a:ext uri="{9D8B030D-6E8A-4147-A177-3AD203B41FA5}">
                      <a16:colId xmlns:a16="http://schemas.microsoft.com/office/drawing/2014/main" val="20001"/>
                    </a:ext>
                  </a:extLst>
                </a:gridCol>
                <a:gridCol w="863600">
                  <a:extLst>
                    <a:ext uri="{9D8B030D-6E8A-4147-A177-3AD203B41FA5}">
                      <a16:colId xmlns:a16="http://schemas.microsoft.com/office/drawing/2014/main" val="20002"/>
                    </a:ext>
                  </a:extLst>
                </a:gridCol>
                <a:gridCol w="685801">
                  <a:extLst>
                    <a:ext uri="{9D8B030D-6E8A-4147-A177-3AD203B41FA5}">
                      <a16:colId xmlns:a16="http://schemas.microsoft.com/office/drawing/2014/main" val="20003"/>
                    </a:ext>
                  </a:extLst>
                </a:gridCol>
                <a:gridCol w="1555749">
                  <a:extLst>
                    <a:ext uri="{9D8B030D-6E8A-4147-A177-3AD203B41FA5}">
                      <a16:colId xmlns:a16="http://schemas.microsoft.com/office/drawing/2014/main" val="20004"/>
                    </a:ext>
                  </a:extLst>
                </a:gridCol>
                <a:gridCol w="1555749">
                  <a:extLst>
                    <a:ext uri="{9D8B030D-6E8A-4147-A177-3AD203B41FA5}">
                      <a16:colId xmlns:a16="http://schemas.microsoft.com/office/drawing/2014/main" val="20005"/>
                    </a:ext>
                  </a:extLst>
                </a:gridCol>
                <a:gridCol w="1601791">
                  <a:extLst>
                    <a:ext uri="{9D8B030D-6E8A-4147-A177-3AD203B41FA5}">
                      <a16:colId xmlns:a16="http://schemas.microsoft.com/office/drawing/2014/main" val="20006"/>
                    </a:ext>
                  </a:extLst>
                </a:gridCol>
              </a:tblGrid>
              <a:tr h="1135653">
                <a:tc>
                  <a:txBody>
                    <a:bodyPr/>
                    <a:lstStyle/>
                    <a:p>
                      <a:endParaRPr lang="en-US" sz="1000" b="0" i="0" dirty="0">
                        <a:latin typeface="+mn-lt"/>
                      </a:endParaRPr>
                    </a:p>
                  </a:txBody>
                  <a:tcPr marT="45718" marB="45718">
                    <a:lnR w="3175" cap="flat" cmpd="sng" algn="ctr">
                      <a:solidFill>
                        <a:srgbClr val="FF0000"/>
                      </a:solidFill>
                      <a:prstDash val="solid"/>
                      <a:round/>
                      <a:headEnd type="none" w="med" len="med"/>
                      <a:tailEnd type="none" w="med" len="med"/>
                    </a:lnR>
                    <a:lnT w="3175" cap="flat" cmpd="sng" algn="ctr">
                      <a:solidFill>
                        <a:srgbClr val="FF0000"/>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endParaRPr lang="en-US" sz="1000" b="0" i="0" dirty="0">
                        <a:latin typeface="+mn-lt"/>
                      </a:endParaRPr>
                    </a:p>
                  </a:txBody>
                  <a:tcPr marT="45718" marB="45718">
                    <a:lnL w="3175" cap="flat" cmpd="sng" algn="ctr">
                      <a:solidFill>
                        <a:srgbClr val="FF0000"/>
                      </a:solidFill>
                      <a:prstDash val="solid"/>
                      <a:round/>
                      <a:headEnd type="none" w="med" len="med"/>
                      <a:tailEnd type="none" w="med" len="med"/>
                    </a:lnL>
                    <a:lnT w="3175" cap="flat" cmpd="sng" algn="ctr">
                      <a:solidFill>
                        <a:srgbClr val="FF0000"/>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endParaRPr lang="en-US" sz="1000" b="0" i="0" dirty="0">
                        <a:latin typeface="+mn-lt"/>
                      </a:endParaRPr>
                    </a:p>
                  </a:txBody>
                  <a:tcPr marT="45718" marB="45718">
                    <a:lnT w="3175" cap="flat" cmpd="sng" algn="ctr">
                      <a:solidFill>
                        <a:srgbClr val="FF0000"/>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endParaRPr lang="en-US" sz="1000" b="0" i="0" dirty="0">
                        <a:latin typeface="+mn-lt"/>
                      </a:endParaRPr>
                    </a:p>
                  </a:txBody>
                  <a:tcPr marT="45718" marB="45718">
                    <a:lnB w="3175" cap="flat" cmpd="sng" algn="ctr">
                      <a:noFill/>
                      <a:prstDash val="solid"/>
                      <a:round/>
                      <a:headEnd type="none" w="med" len="med"/>
                      <a:tailEnd type="none" w="med" len="med"/>
                    </a:lnB>
                    <a:noFill/>
                  </a:tcPr>
                </a:tc>
                <a:tc>
                  <a:txBody>
                    <a:bodyPr/>
                    <a:lstStyle/>
                    <a:p>
                      <a:endParaRPr lang="en-US" sz="1000" b="0" i="0" dirty="0">
                        <a:latin typeface="+mn-lt"/>
                      </a:endParaRPr>
                    </a:p>
                  </a:txBody>
                  <a:tcPr marT="45718" marB="45718">
                    <a:lnB w="3175" cap="flat" cmpd="sng" algn="ctr">
                      <a:noFill/>
                      <a:prstDash val="solid"/>
                      <a:round/>
                      <a:headEnd type="none" w="med" len="med"/>
                      <a:tailEnd type="none" w="med" len="med"/>
                    </a:lnB>
                    <a:noFill/>
                  </a:tcPr>
                </a:tc>
                <a:tc>
                  <a:txBody>
                    <a:bodyPr/>
                    <a:lstStyle/>
                    <a:p>
                      <a:endParaRPr lang="en-US" sz="1000" b="0" i="0" dirty="0">
                        <a:latin typeface="+mn-lt"/>
                      </a:endParaRPr>
                    </a:p>
                  </a:txBody>
                  <a:tcPr marT="45718" marB="45718">
                    <a:lnB w="3175" cap="flat" cmpd="sng" algn="ctr">
                      <a:noFill/>
                      <a:prstDash val="solid"/>
                      <a:round/>
                      <a:headEnd type="none" w="med" len="med"/>
                      <a:tailEnd type="none" w="med" len="med"/>
                    </a:lnB>
                    <a:noFill/>
                  </a:tcPr>
                </a:tc>
                <a:tc>
                  <a:txBody>
                    <a:bodyPr/>
                    <a:lstStyle/>
                    <a:p>
                      <a:endParaRPr lang="en-US" sz="1000" b="0" i="0" dirty="0">
                        <a:latin typeface="+mn-lt"/>
                      </a:endParaRPr>
                    </a:p>
                  </a:txBody>
                  <a:tcPr marT="45718" marB="45718">
                    <a:lnB w="3175" cap="flat" cmpd="sng" algn="ctr">
                      <a:noFill/>
                      <a:prstDash val="solid"/>
                      <a:round/>
                      <a:headEnd type="none" w="med" len="med"/>
                      <a:tailEnd type="none" w="med" len="med"/>
                    </a:lnB>
                    <a:noFill/>
                  </a:tcPr>
                </a:tc>
                <a:extLst>
                  <a:ext uri="{0D108BD9-81ED-4DB2-BD59-A6C34878D82A}">
                    <a16:rowId xmlns:a16="http://schemas.microsoft.com/office/drawing/2014/main" val="10000"/>
                  </a:ext>
                </a:extLst>
              </a:tr>
              <a:tr h="1473195">
                <a:tc>
                  <a:txBody>
                    <a:bodyPr/>
                    <a:lstStyle/>
                    <a:p>
                      <a:pPr marL="0" marR="0" lvl="0" indent="0" algn="l" defTabSz="509412" rtl="0" eaLnBrk="1" fontAlgn="auto" latinLnBrk="0" hangingPunct="1">
                        <a:lnSpc>
                          <a:spcPct val="100000"/>
                        </a:lnSpc>
                        <a:spcBef>
                          <a:spcPts val="0"/>
                        </a:spcBef>
                        <a:spcAft>
                          <a:spcPts val="0"/>
                        </a:spcAft>
                        <a:buClrTx/>
                        <a:buSzTx/>
                        <a:buFontTx/>
                        <a:buNone/>
                        <a:tabLst/>
                        <a:defRPr/>
                      </a:pPr>
                      <a:endParaRPr kumimoji="0" lang="en-US" sz="1000" b="0" i="0" u="none" strike="noStrike" cap="none" normalizeH="0" baseline="0" dirty="0">
                        <a:ln>
                          <a:noFill/>
                        </a:ln>
                        <a:solidFill>
                          <a:srgbClr val="FF0000"/>
                        </a:solidFill>
                        <a:effectLst/>
                        <a:latin typeface="+mn-lt"/>
                        <a:ea typeface="ＭＳ Ｐゴシック" charset="0"/>
                        <a:cs typeface="Arial" charset="0"/>
                      </a:endParaRPr>
                    </a:p>
                  </a:txBody>
                  <a:tcPr marT="45718" marB="45718">
                    <a:lnL w="3175" cap="flat" cmpd="sng" algn="ctr">
                      <a:noFill/>
                      <a:prstDash val="solid"/>
                      <a:round/>
                      <a:headEnd type="none" w="med" len="med"/>
                      <a:tailEnd type="none" w="med" len="med"/>
                    </a:lnL>
                    <a:lnR w="3175" cap="flat" cmpd="sng" algn="ctr">
                      <a:solidFill>
                        <a:srgbClr val="FF0000"/>
                      </a:solidFill>
                      <a:prstDash val="solid"/>
                      <a:round/>
                      <a:headEnd type="none" w="med" len="med"/>
                      <a:tailEnd type="none" w="med" len="med"/>
                    </a:lnR>
                    <a:lnT w="3175" cap="flat" cmpd="sng" algn="ctr">
                      <a:noFill/>
                      <a:prstDash val="solid"/>
                      <a:round/>
                      <a:headEnd type="none" w="med" len="med"/>
                      <a:tailEnd type="none" w="med" len="med"/>
                    </a:lnT>
                    <a:noFill/>
                  </a:tcPr>
                </a:tc>
                <a:tc>
                  <a:txBody>
                    <a:bodyPr/>
                    <a:lstStyle/>
                    <a:p>
                      <a:pPr marL="0" marR="0" lvl="0" indent="0" algn="l" defTabSz="509412" rtl="0" eaLnBrk="1" fontAlgn="auto" latinLnBrk="0" hangingPunct="1">
                        <a:lnSpc>
                          <a:spcPct val="100000"/>
                        </a:lnSpc>
                        <a:spcBef>
                          <a:spcPts val="0"/>
                        </a:spcBef>
                        <a:spcAft>
                          <a:spcPts val="0"/>
                        </a:spcAft>
                        <a:buClrTx/>
                        <a:buSzTx/>
                        <a:buFontTx/>
                        <a:buNone/>
                        <a:tabLst/>
                        <a:defRPr/>
                      </a:pPr>
                      <a:r>
                        <a:rPr kumimoji="0" lang="en-US" sz="1800" b="0" i="0" u="none" strike="noStrike" cap="none" normalizeH="0" baseline="0" dirty="0">
                          <a:ln>
                            <a:noFill/>
                          </a:ln>
                          <a:solidFill>
                            <a:srgbClr val="FF0000"/>
                          </a:solidFill>
                          <a:effectLst/>
                          <a:latin typeface="+mn-lt"/>
                          <a:ea typeface="ＭＳ Ｐゴシック" charset="0"/>
                          <a:cs typeface="Arial" charset="0"/>
                        </a:rPr>
                        <a:t>Fuel Your Research and External Presentations</a:t>
                      </a:r>
                    </a:p>
                    <a:p>
                      <a:pPr marL="0" marR="0" lvl="0" indent="0" algn="l" defTabSz="509412" rtl="0" eaLnBrk="1" fontAlgn="auto" latinLnBrk="0" hangingPunct="1">
                        <a:lnSpc>
                          <a:spcPct val="100000"/>
                        </a:lnSpc>
                        <a:spcBef>
                          <a:spcPts val="0"/>
                        </a:spcBef>
                        <a:spcAft>
                          <a:spcPts val="0"/>
                        </a:spcAft>
                        <a:buClrTx/>
                        <a:buSzTx/>
                        <a:buFontTx/>
                        <a:buNone/>
                        <a:tabLst/>
                        <a:defRPr/>
                      </a:pPr>
                      <a:endParaRPr kumimoji="0" lang="en-US" sz="1800" b="0" i="0" u="none" strike="noStrike" cap="none" normalizeH="0" baseline="0" dirty="0">
                        <a:ln>
                          <a:noFill/>
                        </a:ln>
                        <a:solidFill>
                          <a:srgbClr val="FF0000"/>
                        </a:solidFill>
                        <a:effectLst/>
                        <a:latin typeface="+mn-lt"/>
                        <a:ea typeface="ＭＳ Ｐゴシック" charset="0"/>
                        <a:cs typeface="Arial" charset="0"/>
                      </a:endParaRPr>
                    </a:p>
                  </a:txBody>
                  <a:tcPr marT="45718" marB="45718">
                    <a:lnL w="3175" cap="flat" cmpd="sng" algn="ctr">
                      <a:solidFill>
                        <a:srgbClr val="FF0000"/>
                      </a:solidFill>
                      <a:prstDash val="solid"/>
                      <a:round/>
                      <a:headEnd type="none" w="med" len="med"/>
                      <a:tailEnd type="none" w="med" len="med"/>
                    </a:lnL>
                    <a:lnR w="3175" cap="flat" cmpd="sng" algn="ctr">
                      <a:solidFill>
                        <a:srgbClr val="FF0000"/>
                      </a:solidFill>
                      <a:prstDash val="solid"/>
                      <a:round/>
                      <a:headEnd type="none" w="med" len="med"/>
                      <a:tailEnd type="none" w="med" len="med"/>
                    </a:lnR>
                    <a:lnT w="3175" cap="flat" cmpd="sng" algn="ctr">
                      <a:noFill/>
                      <a:prstDash val="solid"/>
                      <a:round/>
                      <a:headEnd type="none" w="med" len="med"/>
                      <a:tailEnd type="none" w="med" len="med"/>
                    </a:lnT>
                    <a:noFill/>
                  </a:tcPr>
                </a:tc>
                <a:tc gridSpan="2">
                  <a:txBody>
                    <a:bodyPr/>
                    <a:lstStyle/>
                    <a:p>
                      <a:pPr marL="0" marR="0" lvl="0" indent="0" algn="l" defTabSz="914400" rtl="0" eaLnBrk="1" fontAlgn="base" latinLnBrk="0" hangingPunct="1">
                        <a:lnSpc>
                          <a:spcPct val="90000"/>
                        </a:lnSpc>
                        <a:spcBef>
                          <a:spcPct val="25000"/>
                        </a:spcBef>
                        <a:spcAft>
                          <a:spcPct val="0"/>
                        </a:spcAft>
                        <a:buClr>
                          <a:srgbClr val="FF0000"/>
                        </a:buClr>
                        <a:buSzPct val="75000"/>
                        <a:buFontTx/>
                        <a:buNone/>
                        <a:tabLst>
                          <a:tab pos="1139825" algn="l"/>
                        </a:tabLst>
                        <a:defRPr/>
                      </a:pPr>
                      <a:r>
                        <a:rPr kumimoji="0" lang="en-US" sz="1800" b="0" i="0" u="none" strike="noStrike" cap="none" normalizeH="0" baseline="0" dirty="0">
                          <a:ln>
                            <a:noFill/>
                          </a:ln>
                          <a:solidFill>
                            <a:srgbClr val="FF0000"/>
                          </a:solidFill>
                          <a:effectLst/>
                          <a:latin typeface="+mn-lt"/>
                          <a:ea typeface="ＭＳ Ｐゴシック" charset="0"/>
                          <a:cs typeface="Arial" charset="0"/>
                        </a:rPr>
                        <a:t>Identify Industry Trends</a:t>
                      </a:r>
                    </a:p>
                  </a:txBody>
                  <a:tcPr marT="45718" marB="45718">
                    <a:lnL w="3175" cap="flat" cmpd="sng" algn="ctr">
                      <a:solidFill>
                        <a:srgbClr val="FF0000"/>
                      </a:solidFill>
                      <a:prstDash val="solid"/>
                      <a:round/>
                      <a:headEnd type="none" w="med" len="med"/>
                      <a:tailEnd type="none" w="med" len="med"/>
                    </a:lnL>
                    <a:lnR w="3175" cap="flat" cmpd="sng" algn="ctr">
                      <a:solidFill>
                        <a:srgbClr val="FF0000"/>
                      </a:solidFill>
                      <a:prstDash val="solid"/>
                      <a:round/>
                      <a:headEnd type="none" w="med" len="med"/>
                      <a:tailEnd type="none" w="med" len="med"/>
                    </a:lnR>
                    <a:lnT w="3175" cap="flat" cmpd="sng" algn="ctr">
                      <a:noFill/>
                      <a:prstDash val="solid"/>
                      <a:round/>
                      <a:headEnd type="none" w="med" len="med"/>
                      <a:tailEnd type="none" w="med" len="med"/>
                    </a:lnT>
                    <a:noFill/>
                  </a:tcPr>
                </a:tc>
                <a:tc hMerge="1">
                  <a:txBody>
                    <a:bodyPr/>
                    <a:lstStyle/>
                    <a:p>
                      <a:endParaRPr lang="en-US"/>
                    </a:p>
                  </a:txBody>
                  <a:tcPr/>
                </a:tc>
                <a:tc>
                  <a:txBody>
                    <a:bodyPr/>
                    <a:lstStyle/>
                    <a:p>
                      <a:pPr marL="0" marR="0" lvl="0" indent="0" algn="l" defTabSz="509412" rtl="0" eaLnBrk="1" fontAlgn="auto" latinLnBrk="0" hangingPunct="1">
                        <a:lnSpc>
                          <a:spcPct val="100000"/>
                        </a:lnSpc>
                        <a:spcBef>
                          <a:spcPts val="0"/>
                        </a:spcBef>
                        <a:spcAft>
                          <a:spcPts val="0"/>
                        </a:spcAft>
                        <a:buClrTx/>
                        <a:buSzTx/>
                        <a:buFontTx/>
                        <a:buNone/>
                        <a:tabLst/>
                        <a:defRPr/>
                      </a:pPr>
                      <a:r>
                        <a:rPr kumimoji="0" lang="en-US" sz="1800" b="0" i="0" u="none" strike="noStrike" cap="none" normalizeH="0" baseline="0" dirty="0">
                          <a:ln>
                            <a:noFill/>
                          </a:ln>
                          <a:solidFill>
                            <a:srgbClr val="FF0000"/>
                          </a:solidFill>
                          <a:effectLst/>
                          <a:latin typeface="+mn-lt"/>
                          <a:ea typeface="ＭＳ Ｐゴシック" charset="0"/>
                          <a:cs typeface="Arial" charset="0"/>
                        </a:rPr>
                        <a:t>Search for the Right Competitive Set</a:t>
                      </a:r>
                    </a:p>
                  </a:txBody>
                  <a:tcPr marT="45718" marB="45718">
                    <a:lnL w="3175" cap="flat" cmpd="sng" algn="ctr">
                      <a:solidFill>
                        <a:srgbClr val="FF0000"/>
                      </a:solidFill>
                      <a:prstDash val="solid"/>
                      <a:round/>
                      <a:headEnd type="none" w="med" len="med"/>
                      <a:tailEnd type="none" w="med" len="med"/>
                    </a:lnL>
                    <a:lnR w="3175" cap="flat" cmpd="sng" algn="ctr">
                      <a:solidFill>
                        <a:srgbClr val="FF0000"/>
                      </a:solidFill>
                      <a:prstDash val="solid"/>
                      <a:round/>
                      <a:headEnd type="none" w="med" len="med"/>
                      <a:tailEnd type="none" w="med" len="med"/>
                    </a:lnR>
                    <a:lnT w="3175" cap="flat" cmpd="sng" algn="ctr">
                      <a:noFill/>
                      <a:prstDash val="solid"/>
                      <a:round/>
                      <a:headEnd type="none" w="med" len="med"/>
                      <a:tailEnd type="none" w="med" len="med"/>
                    </a:lnT>
                    <a:noFill/>
                  </a:tcPr>
                </a:tc>
                <a:tc>
                  <a:txBody>
                    <a:bodyPr/>
                    <a:lstStyle/>
                    <a:p>
                      <a:pPr marL="0" marR="0" lvl="0" indent="0" algn="l" defTabSz="509412" rtl="0" eaLnBrk="1" fontAlgn="auto" latinLnBrk="0" hangingPunct="1">
                        <a:lnSpc>
                          <a:spcPct val="100000"/>
                        </a:lnSpc>
                        <a:spcBef>
                          <a:spcPts val="0"/>
                        </a:spcBef>
                        <a:spcAft>
                          <a:spcPts val="0"/>
                        </a:spcAft>
                        <a:buClrTx/>
                        <a:buSzTx/>
                        <a:buFontTx/>
                        <a:buNone/>
                        <a:tabLst/>
                        <a:defRPr/>
                      </a:pPr>
                      <a:r>
                        <a:rPr kumimoji="0" lang="en-US" sz="1800" b="0" i="0" u="none" strike="noStrike" cap="none" normalizeH="0" baseline="0" dirty="0">
                          <a:ln>
                            <a:noFill/>
                          </a:ln>
                          <a:solidFill>
                            <a:srgbClr val="FF0000"/>
                          </a:solidFill>
                          <a:effectLst/>
                          <a:latin typeface="+mn-lt"/>
                          <a:ea typeface="ＭＳ Ｐゴシック" charset="0"/>
                          <a:cs typeface="Arial" charset="0"/>
                        </a:rPr>
                        <a:t>Understand Your Competitive Position</a:t>
                      </a:r>
                    </a:p>
                  </a:txBody>
                  <a:tcPr marT="45718" marB="45718">
                    <a:lnL w="3175" cap="flat" cmpd="sng" algn="ctr">
                      <a:solidFill>
                        <a:srgbClr val="FF0000"/>
                      </a:solidFill>
                      <a:prstDash val="solid"/>
                      <a:round/>
                      <a:headEnd type="none" w="med" len="med"/>
                      <a:tailEnd type="none" w="med" len="med"/>
                    </a:lnL>
                    <a:lnR w="3175" cap="flat" cmpd="sng" algn="ctr">
                      <a:solidFill>
                        <a:srgbClr val="FF0000"/>
                      </a:solidFill>
                      <a:prstDash val="solid"/>
                      <a:round/>
                      <a:headEnd type="none" w="med" len="med"/>
                      <a:tailEnd type="none" w="med" len="med"/>
                    </a:lnR>
                    <a:lnT w="3175" cap="flat" cmpd="sng" algn="ctr">
                      <a:noFill/>
                      <a:prstDash val="solid"/>
                      <a:round/>
                      <a:headEnd type="none" w="med" len="med"/>
                      <a:tailEnd type="none" w="med" len="med"/>
                    </a:lnT>
                    <a:noFill/>
                  </a:tcPr>
                </a:tc>
                <a:tc>
                  <a:txBody>
                    <a:bodyPr/>
                    <a:lstStyle/>
                    <a:p>
                      <a:pPr marL="0" marR="0" lvl="0" indent="0" algn="l" defTabSz="509412" rtl="0" eaLnBrk="1" fontAlgn="auto" latinLnBrk="0" hangingPunct="1">
                        <a:lnSpc>
                          <a:spcPct val="100000"/>
                        </a:lnSpc>
                        <a:spcBef>
                          <a:spcPts val="0"/>
                        </a:spcBef>
                        <a:spcAft>
                          <a:spcPts val="0"/>
                        </a:spcAft>
                        <a:buClrTx/>
                        <a:buSzTx/>
                        <a:buFontTx/>
                        <a:buNone/>
                        <a:tabLst/>
                        <a:defRPr/>
                      </a:pPr>
                      <a:r>
                        <a:rPr kumimoji="0" lang="en-US" sz="1800" b="0" i="0" u="none" strike="noStrike" cap="none" normalizeH="0" baseline="0" dirty="0">
                          <a:ln>
                            <a:noFill/>
                          </a:ln>
                          <a:solidFill>
                            <a:srgbClr val="FF0000"/>
                          </a:solidFill>
                          <a:effectLst/>
                          <a:latin typeface="+mn-lt"/>
                          <a:ea typeface="ＭＳ Ｐゴシック" charset="0"/>
                          <a:cs typeface="Arial" charset="0"/>
                        </a:rPr>
                        <a:t>One Source for Data</a:t>
                      </a:r>
                    </a:p>
                  </a:txBody>
                  <a:tcPr marT="45718" marB="45718">
                    <a:lnL w="3175" cap="flat" cmpd="sng" algn="ctr">
                      <a:solidFill>
                        <a:srgbClr val="FF0000"/>
                      </a:solidFill>
                      <a:prstDash val="solid"/>
                      <a:round/>
                      <a:headEnd type="none" w="med" len="med"/>
                      <a:tailEnd type="none" w="med" len="med"/>
                    </a:lnL>
                    <a:lnT w="3175" cap="flat" cmpd="sng" algn="ctr">
                      <a:noFill/>
                      <a:prstDash val="solid"/>
                      <a:round/>
                      <a:headEnd type="none" w="med" len="med"/>
                      <a:tailEnd type="none" w="med" len="med"/>
                    </a:lnT>
                    <a:no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66133604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COVER_MIN_LEGAL">
    <p:spTree>
      <p:nvGrpSpPr>
        <p:cNvPr id="1" name=""/>
        <p:cNvGrpSpPr/>
        <p:nvPr/>
      </p:nvGrpSpPr>
      <p:grpSpPr>
        <a:xfrm>
          <a:off x="0" y="0"/>
          <a:ext cx="0" cy="0"/>
          <a:chOff x="0" y="0"/>
          <a:chExt cx="0" cy="0"/>
        </a:xfrm>
      </p:grpSpPr>
      <p:pic>
        <p:nvPicPr>
          <p:cNvPr id="9" name="Picture 2" descr="MstarRGB123.jpg"/>
          <p:cNvPicPr>
            <a:picLocks/>
          </p:cNvPicPr>
          <p:nvPr userDrawn="1"/>
        </p:nvPicPr>
        <p:blipFill>
          <a:blip r:embed="rId2">
            <a:extLst>
              <a:ext uri="{28A0092B-C50C-407E-A947-70E740481C1C}">
                <a14:useLocalDpi xmlns:a14="http://schemas.microsoft.com/office/drawing/2010/main" val="0"/>
              </a:ext>
            </a:extLst>
          </a:blip>
          <a:srcRect t="63615"/>
          <a:stretch>
            <a:fillRect/>
          </a:stretch>
        </p:blipFill>
        <p:spPr bwMode="auto">
          <a:xfrm>
            <a:off x="7434321" y="2001828"/>
            <a:ext cx="2155825" cy="610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 Placeholder 6"/>
          <p:cNvSpPr>
            <a:spLocks noGrp="1"/>
          </p:cNvSpPr>
          <p:nvPr>
            <p:ph type="body" sz="quarter" idx="10"/>
          </p:nvPr>
        </p:nvSpPr>
        <p:spPr>
          <a:xfrm>
            <a:off x="1176396" y="1980488"/>
            <a:ext cx="5659891" cy="1846446"/>
          </a:xfrm>
          <a:prstGeom prst="rect">
            <a:avLst/>
          </a:prstGeom>
        </p:spPr>
        <p:txBody>
          <a:bodyPr vert="horz" lIns="0" tIns="0" rIns="0" bIns="0"/>
          <a:lstStyle>
            <a:lvl1pPr marL="0" indent="0">
              <a:lnSpc>
                <a:spcPts val="4010"/>
              </a:lnSpc>
              <a:spcBef>
                <a:spcPts val="0"/>
              </a:spcBef>
              <a:spcAft>
                <a:spcPts val="724"/>
              </a:spcAft>
              <a:buFont typeface="Arial"/>
              <a:buNone/>
              <a:defRPr sz="3600">
                <a:solidFill>
                  <a:srgbClr val="5E5E5E"/>
                </a:solidFill>
              </a:defRPr>
            </a:lvl1pPr>
            <a:lvl2pPr marL="452044" indent="0">
              <a:buFont typeface="Arial"/>
              <a:buNone/>
              <a:defRPr sz="3200">
                <a:solidFill>
                  <a:srgbClr val="7F7F7F"/>
                </a:solidFill>
              </a:defRPr>
            </a:lvl2pPr>
            <a:lvl3pPr marL="904090" indent="0">
              <a:buFont typeface="Arial"/>
              <a:buNone/>
              <a:defRPr sz="3200">
                <a:solidFill>
                  <a:srgbClr val="7F7F7F"/>
                </a:solidFill>
              </a:defRPr>
            </a:lvl3pPr>
            <a:lvl4pPr marL="1356142" indent="0">
              <a:buFont typeface="Arial"/>
              <a:buNone/>
              <a:defRPr sz="3200">
                <a:solidFill>
                  <a:srgbClr val="7F7F7F"/>
                </a:solidFill>
              </a:defRPr>
            </a:lvl4pPr>
            <a:lvl5pPr marL="1808187" indent="0">
              <a:buFont typeface="Arial"/>
              <a:buNone/>
              <a:defRPr sz="3200">
                <a:solidFill>
                  <a:srgbClr val="7F7F7F"/>
                </a:solidFill>
              </a:defRPr>
            </a:lvl5pPr>
          </a:lstStyle>
          <a:p>
            <a:pPr lvl="0"/>
            <a:r>
              <a:rPr lang="en-US"/>
              <a:t>Click to edit Master text styles</a:t>
            </a:r>
          </a:p>
        </p:txBody>
      </p:sp>
      <p:sp>
        <p:nvSpPr>
          <p:cNvPr id="7" name="Text Placeholder 5"/>
          <p:cNvSpPr txBox="1">
            <a:spLocks/>
          </p:cNvSpPr>
          <p:nvPr userDrawn="1"/>
        </p:nvSpPr>
        <p:spPr>
          <a:xfrm>
            <a:off x="1171579" y="7107615"/>
            <a:ext cx="8289925" cy="410105"/>
          </a:xfrm>
          <a:prstGeom prst="rect">
            <a:avLst/>
          </a:prstGeom>
        </p:spPr>
        <p:txBody>
          <a:bodyPr vert="horz" lIns="0" tIns="0" rIns="0" bIns="0"/>
          <a:lstStyle>
            <a:lvl1pPr marL="0" indent="0" algn="l" defTabSz="508000" rtl="0" eaLnBrk="1" fontAlgn="base" hangingPunct="1">
              <a:spcBef>
                <a:spcPct val="20000"/>
              </a:spcBef>
              <a:spcAft>
                <a:spcPct val="0"/>
              </a:spcAft>
              <a:buFont typeface="Arial" charset="0"/>
              <a:buNone/>
              <a:defRPr sz="1800" kern="1200">
                <a:solidFill>
                  <a:schemeClr val="bg1">
                    <a:lumMod val="50000"/>
                  </a:schemeClr>
                </a:solidFill>
                <a:latin typeface="+mj-lt"/>
                <a:ea typeface="ＭＳ Ｐゴシック" charset="0"/>
                <a:cs typeface="ＭＳ Ｐゴシック" charset="0"/>
              </a:defRPr>
            </a:lvl1pPr>
            <a:lvl2pPr marL="509412" indent="0" algn="l" defTabSz="508000" rtl="0" eaLnBrk="1" fontAlgn="base" hangingPunct="1">
              <a:spcBef>
                <a:spcPct val="20000"/>
              </a:spcBef>
              <a:spcAft>
                <a:spcPct val="0"/>
              </a:spcAft>
              <a:buFont typeface="Arial" charset="0"/>
              <a:buNone/>
              <a:defRPr sz="1800" kern="1200">
                <a:solidFill>
                  <a:schemeClr val="bg1">
                    <a:lumMod val="50000"/>
                  </a:schemeClr>
                </a:solidFill>
                <a:latin typeface="+mn-lt"/>
                <a:ea typeface="ＭＳ Ｐゴシック" charset="0"/>
                <a:cs typeface="+mn-cs"/>
              </a:defRPr>
            </a:lvl2pPr>
            <a:lvl3pPr marL="1018825" indent="0" algn="l" defTabSz="508000" rtl="0" eaLnBrk="1" fontAlgn="base" hangingPunct="1">
              <a:spcBef>
                <a:spcPct val="20000"/>
              </a:spcBef>
              <a:spcAft>
                <a:spcPct val="0"/>
              </a:spcAft>
              <a:buFont typeface="Arial" charset="0"/>
              <a:buNone/>
              <a:defRPr sz="1800" kern="1200">
                <a:solidFill>
                  <a:schemeClr val="bg1">
                    <a:lumMod val="50000"/>
                  </a:schemeClr>
                </a:solidFill>
                <a:latin typeface="+mn-lt"/>
                <a:ea typeface="ＭＳ Ｐゴシック" charset="0"/>
                <a:cs typeface="+mn-cs"/>
              </a:defRPr>
            </a:lvl3pPr>
            <a:lvl4pPr marL="1528237" indent="0" algn="l" defTabSz="508000" rtl="0" eaLnBrk="1" fontAlgn="base" hangingPunct="1">
              <a:spcBef>
                <a:spcPct val="20000"/>
              </a:spcBef>
              <a:spcAft>
                <a:spcPct val="0"/>
              </a:spcAft>
              <a:buFont typeface="Arial" charset="0"/>
              <a:buNone/>
              <a:defRPr sz="1800" kern="1200">
                <a:solidFill>
                  <a:schemeClr val="bg1">
                    <a:lumMod val="50000"/>
                  </a:schemeClr>
                </a:solidFill>
                <a:latin typeface="+mn-lt"/>
                <a:ea typeface="ＭＳ Ｐゴシック" charset="0"/>
                <a:cs typeface="+mn-cs"/>
              </a:defRPr>
            </a:lvl4pPr>
            <a:lvl5pPr marL="2037649" indent="0" algn="l" defTabSz="508000" rtl="0" eaLnBrk="1" fontAlgn="base" hangingPunct="1">
              <a:spcBef>
                <a:spcPct val="20000"/>
              </a:spcBef>
              <a:spcAft>
                <a:spcPct val="0"/>
              </a:spcAft>
              <a:buFont typeface="Arial" charset="0"/>
              <a:buNone/>
              <a:defRPr sz="1800" kern="1200">
                <a:solidFill>
                  <a:schemeClr val="bg1">
                    <a:lumMod val="50000"/>
                  </a:schemeClr>
                </a:solidFill>
                <a:latin typeface="+mn-lt"/>
                <a:ea typeface="ＭＳ Ｐゴシック" charset="0"/>
                <a:cs typeface="+mn-cs"/>
              </a:defRPr>
            </a:lvl5pPr>
            <a:lvl6pPr marL="2801767" indent="-254706" algn="l" defTabSz="509412" rtl="0" eaLnBrk="1" latinLnBrk="0" hangingPunct="1">
              <a:spcBef>
                <a:spcPct val="20000"/>
              </a:spcBef>
              <a:buFont typeface="Arial"/>
              <a:buChar char="•"/>
              <a:defRPr sz="2200" kern="1200">
                <a:solidFill>
                  <a:schemeClr val="tx1"/>
                </a:solidFill>
                <a:latin typeface="+mn-lt"/>
                <a:ea typeface="+mn-ea"/>
                <a:cs typeface="+mn-cs"/>
              </a:defRPr>
            </a:lvl6pPr>
            <a:lvl7pPr marL="3311180" indent="-254706" algn="l" defTabSz="509412" rtl="0" eaLnBrk="1" latinLnBrk="0" hangingPunct="1">
              <a:spcBef>
                <a:spcPct val="20000"/>
              </a:spcBef>
              <a:buFont typeface="Arial"/>
              <a:buChar char="•"/>
              <a:defRPr sz="2200" kern="1200">
                <a:solidFill>
                  <a:schemeClr val="tx1"/>
                </a:solidFill>
                <a:latin typeface="+mn-lt"/>
                <a:ea typeface="+mn-ea"/>
                <a:cs typeface="+mn-cs"/>
              </a:defRPr>
            </a:lvl7pPr>
            <a:lvl8pPr marL="3820592" indent="-254706" algn="l" defTabSz="509412" rtl="0" eaLnBrk="1" latinLnBrk="0" hangingPunct="1">
              <a:spcBef>
                <a:spcPct val="20000"/>
              </a:spcBef>
              <a:buFont typeface="Arial"/>
              <a:buChar char="•"/>
              <a:defRPr sz="2200" kern="1200">
                <a:solidFill>
                  <a:schemeClr val="tx1"/>
                </a:solidFill>
                <a:latin typeface="+mn-lt"/>
                <a:ea typeface="+mn-ea"/>
                <a:cs typeface="+mn-cs"/>
              </a:defRPr>
            </a:lvl8pPr>
            <a:lvl9pPr marL="4330004" indent="-254706" algn="l" defTabSz="509412" rtl="0" eaLnBrk="1" latinLnBrk="0" hangingPunct="1">
              <a:spcBef>
                <a:spcPct val="20000"/>
              </a:spcBef>
              <a:buFont typeface="Arial"/>
              <a:buChar char="•"/>
              <a:defRPr sz="2200" kern="1200">
                <a:solidFill>
                  <a:schemeClr val="tx1"/>
                </a:solidFill>
                <a:latin typeface="+mn-lt"/>
                <a:ea typeface="+mn-ea"/>
                <a:cs typeface="+mn-cs"/>
              </a:defRPr>
            </a:lvl9pPr>
          </a:lstStyle>
          <a:p>
            <a:pPr>
              <a:lnSpc>
                <a:spcPts val="1200"/>
              </a:lnSpc>
            </a:pPr>
            <a:r>
              <a:rPr lang="en-US" sz="1000" dirty="0">
                <a:solidFill>
                  <a:srgbClr val="FFFFFF">
                    <a:lumMod val="65000"/>
                  </a:srgbClr>
                </a:solidFill>
                <a:latin typeface="Morningstar 1 Light"/>
              </a:rPr>
              <a:t>©2017 Morningstar, Inc. All rights reserved. </a:t>
            </a:r>
          </a:p>
        </p:txBody>
      </p:sp>
      <p:cxnSp>
        <p:nvCxnSpPr>
          <p:cNvPr id="8" name="Straight Connector 7"/>
          <p:cNvCxnSpPr/>
          <p:nvPr userDrawn="1"/>
        </p:nvCxnSpPr>
        <p:spPr>
          <a:xfrm>
            <a:off x="1173169" y="495300"/>
            <a:ext cx="8294688" cy="0"/>
          </a:xfrm>
          <a:prstGeom prst="line">
            <a:avLst/>
          </a:prstGeom>
          <a:ln w="635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0" name="Text Placeholder 6"/>
          <p:cNvSpPr>
            <a:spLocks noGrp="1"/>
          </p:cNvSpPr>
          <p:nvPr>
            <p:ph type="body" sz="quarter" idx="11"/>
          </p:nvPr>
        </p:nvSpPr>
        <p:spPr>
          <a:xfrm>
            <a:off x="1176396" y="3892055"/>
            <a:ext cx="5659891" cy="1363662"/>
          </a:xfrm>
          <a:prstGeom prst="rect">
            <a:avLst/>
          </a:prstGeom>
        </p:spPr>
        <p:txBody>
          <a:bodyPr vert="horz" lIns="0" tIns="0" rIns="0" bIns="0"/>
          <a:lstStyle>
            <a:lvl1pPr marL="0" indent="0">
              <a:lnSpc>
                <a:spcPts val="2197"/>
              </a:lnSpc>
              <a:spcBef>
                <a:spcPts val="0"/>
              </a:spcBef>
              <a:spcAft>
                <a:spcPts val="800"/>
              </a:spcAft>
              <a:buFont typeface="Arial"/>
              <a:buNone/>
              <a:defRPr sz="1800">
                <a:solidFill>
                  <a:srgbClr val="5E5E5E"/>
                </a:solidFill>
              </a:defRPr>
            </a:lvl1pPr>
            <a:lvl2pPr marL="452044" indent="0">
              <a:buFont typeface="Arial"/>
              <a:buNone/>
              <a:defRPr sz="3200">
                <a:solidFill>
                  <a:srgbClr val="7F7F7F"/>
                </a:solidFill>
              </a:defRPr>
            </a:lvl2pPr>
            <a:lvl3pPr marL="904090" indent="0">
              <a:buFont typeface="Arial"/>
              <a:buNone/>
              <a:defRPr sz="3200">
                <a:solidFill>
                  <a:srgbClr val="7F7F7F"/>
                </a:solidFill>
              </a:defRPr>
            </a:lvl3pPr>
            <a:lvl4pPr marL="1356142" indent="0">
              <a:buFont typeface="Arial"/>
              <a:buNone/>
              <a:defRPr sz="3200">
                <a:solidFill>
                  <a:srgbClr val="7F7F7F"/>
                </a:solidFill>
              </a:defRPr>
            </a:lvl4pPr>
            <a:lvl5pPr marL="1808187" indent="0">
              <a:buFont typeface="Arial"/>
              <a:buNone/>
              <a:defRPr sz="3200">
                <a:solidFill>
                  <a:srgbClr val="7F7F7F"/>
                </a:solidFill>
              </a:defRPr>
            </a:lvl5pPr>
          </a:lstStyle>
          <a:p>
            <a:pPr lvl="0"/>
            <a:r>
              <a:rPr lang="en-US"/>
              <a:t>Click to edit Master text styles</a:t>
            </a:r>
          </a:p>
        </p:txBody>
      </p:sp>
    </p:spTree>
    <p:extLst>
      <p:ext uri="{BB962C8B-B14F-4D97-AF65-F5344CB8AC3E}">
        <p14:creationId xmlns:p14="http://schemas.microsoft.com/office/powerpoint/2010/main" val="424946086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9_BASIC_BULLET">
    <p:spTree>
      <p:nvGrpSpPr>
        <p:cNvPr id="1" name=""/>
        <p:cNvGrpSpPr/>
        <p:nvPr/>
      </p:nvGrpSpPr>
      <p:grpSpPr>
        <a:xfrm>
          <a:off x="0" y="0"/>
          <a:ext cx="0" cy="0"/>
          <a:chOff x="0" y="0"/>
          <a:chExt cx="0" cy="0"/>
        </a:xfrm>
      </p:grpSpPr>
      <p:sp>
        <p:nvSpPr>
          <p:cNvPr id="33" name="Text Placeholder 18"/>
          <p:cNvSpPr>
            <a:spLocks noGrp="1"/>
          </p:cNvSpPr>
          <p:nvPr>
            <p:ph type="body" sz="quarter" idx="12"/>
          </p:nvPr>
        </p:nvSpPr>
        <p:spPr>
          <a:xfrm>
            <a:off x="1176338" y="2019649"/>
            <a:ext cx="8291512" cy="587148"/>
          </a:xfrm>
          <a:prstGeom prst="rect">
            <a:avLst/>
          </a:prstGeom>
        </p:spPr>
        <p:txBody>
          <a:bodyPr vert="horz" lIns="0" tIns="0" rIns="0" bIns="0"/>
          <a:lstStyle>
            <a:lvl1pPr marL="0" indent="0">
              <a:lnSpc>
                <a:spcPts val="2197"/>
              </a:lnSpc>
              <a:spcBef>
                <a:spcPts val="0"/>
              </a:spcBef>
              <a:spcAft>
                <a:spcPts val="800"/>
              </a:spcAft>
              <a:buNone/>
              <a:defRPr sz="1800">
                <a:solidFill>
                  <a:schemeClr val="tx2"/>
                </a:solidFill>
                <a:latin typeface="+mn-lt"/>
              </a:defRPr>
            </a:lvl1pPr>
            <a:lvl2pPr marL="452044" indent="0">
              <a:buNone/>
              <a:defRPr sz="1100">
                <a:solidFill>
                  <a:schemeClr val="tx2"/>
                </a:solidFill>
                <a:latin typeface="+mj-lt"/>
              </a:defRPr>
            </a:lvl2pPr>
            <a:lvl3pPr marL="904090" indent="0">
              <a:buNone/>
              <a:defRPr sz="1100">
                <a:solidFill>
                  <a:schemeClr val="tx2"/>
                </a:solidFill>
                <a:latin typeface="+mj-lt"/>
              </a:defRPr>
            </a:lvl3pPr>
            <a:lvl4pPr marL="1356142" indent="0">
              <a:buNone/>
              <a:defRPr sz="1100">
                <a:solidFill>
                  <a:schemeClr val="tx2"/>
                </a:solidFill>
                <a:latin typeface="+mj-lt"/>
              </a:defRPr>
            </a:lvl4pPr>
            <a:lvl5pPr marL="1808187" indent="0">
              <a:buNone/>
              <a:defRPr sz="1100">
                <a:solidFill>
                  <a:schemeClr val="tx2"/>
                </a:solidFill>
                <a:latin typeface="+mj-lt"/>
              </a:defRPr>
            </a:lvl5pPr>
          </a:lstStyle>
          <a:p>
            <a:pPr lvl="0"/>
            <a:r>
              <a:rPr lang="en-US"/>
              <a:t>Click to edit Master text styles</a:t>
            </a:r>
          </a:p>
        </p:txBody>
      </p:sp>
      <p:sp>
        <p:nvSpPr>
          <p:cNvPr id="22" name="Text Placeholder 16"/>
          <p:cNvSpPr>
            <a:spLocks noGrp="1"/>
          </p:cNvSpPr>
          <p:nvPr>
            <p:ph type="body" sz="quarter" idx="11"/>
          </p:nvPr>
        </p:nvSpPr>
        <p:spPr>
          <a:xfrm>
            <a:off x="1176338" y="548748"/>
            <a:ext cx="8291512" cy="402220"/>
          </a:xfrm>
          <a:prstGeom prst="rect">
            <a:avLst/>
          </a:prstGeom>
        </p:spPr>
        <p:txBody>
          <a:bodyPr vert="horz" lIns="0" tIns="0" rIns="0" bIns="0"/>
          <a:lstStyle>
            <a:lvl1pPr marL="0" indent="0">
              <a:buNone/>
              <a:defRPr sz="2200">
                <a:solidFill>
                  <a:srgbClr val="5E5E5E"/>
                </a:solidFill>
              </a:defRPr>
            </a:lvl1pPr>
            <a:lvl2pPr marL="452044" indent="0">
              <a:buNone/>
              <a:defRPr sz="1600">
                <a:solidFill>
                  <a:schemeClr val="bg1">
                    <a:lumMod val="50000"/>
                  </a:schemeClr>
                </a:solidFill>
              </a:defRPr>
            </a:lvl2pPr>
            <a:lvl3pPr marL="904090" indent="0">
              <a:buNone/>
              <a:defRPr sz="1600">
                <a:solidFill>
                  <a:schemeClr val="bg1">
                    <a:lumMod val="50000"/>
                  </a:schemeClr>
                </a:solidFill>
              </a:defRPr>
            </a:lvl3pPr>
            <a:lvl4pPr marL="1356142" indent="0">
              <a:buNone/>
              <a:defRPr sz="1600">
                <a:solidFill>
                  <a:schemeClr val="bg1">
                    <a:lumMod val="50000"/>
                  </a:schemeClr>
                </a:solidFill>
              </a:defRPr>
            </a:lvl4pPr>
            <a:lvl5pPr marL="1808187" indent="0">
              <a:buNone/>
              <a:defRPr sz="1600">
                <a:solidFill>
                  <a:schemeClr val="bg1">
                    <a:lumMod val="50000"/>
                  </a:schemeClr>
                </a:solidFill>
              </a:defRPr>
            </a:lvl5pPr>
          </a:lstStyle>
          <a:p>
            <a:pPr lvl="0"/>
            <a:r>
              <a:rPr lang="en-US"/>
              <a:t>Click to edit Master text styles</a:t>
            </a:r>
          </a:p>
        </p:txBody>
      </p:sp>
      <p:pic>
        <p:nvPicPr>
          <p:cNvPr id="31" name="Picture 3" descr="MstarRGB123.jpg"/>
          <p:cNvPicPr>
            <a:picLocks/>
          </p:cNvPicPr>
          <p:nvPr userDrawn="1"/>
        </p:nvPicPr>
        <p:blipFill>
          <a:blip r:embed="rId2">
            <a:extLst>
              <a:ext uri="{28A0092B-C50C-407E-A947-70E740481C1C}">
                <a14:useLocalDpi xmlns:a14="http://schemas.microsoft.com/office/drawing/2010/main" val="0"/>
              </a:ext>
            </a:extLst>
          </a:blip>
          <a:srcRect t="33524" r="29802" b="45389"/>
          <a:stretch>
            <a:fillRect/>
          </a:stretch>
        </p:blipFill>
        <p:spPr bwMode="auto">
          <a:xfrm>
            <a:off x="7446010" y="7100891"/>
            <a:ext cx="1225550" cy="2867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Slide Number Placeholder 6"/>
          <p:cNvSpPr>
            <a:spLocks noGrp="1"/>
          </p:cNvSpPr>
          <p:nvPr>
            <p:ph type="sldNum" sz="quarter" idx="18"/>
          </p:nvPr>
        </p:nvSpPr>
        <p:spPr>
          <a:xfrm>
            <a:off x="1184331" y="7094860"/>
            <a:ext cx="467677" cy="400634"/>
          </a:xfrm>
          <a:prstGeom prst="rect">
            <a:avLst/>
          </a:prstGeom>
        </p:spPr>
        <p:txBody>
          <a:bodyPr vert="horz" wrap="square" lIns="0" tIns="0" rIns="0" bIns="0" numCol="1" anchor="t" anchorCtr="0" compatLnSpc="1">
            <a:prstTxWarp prst="textNoShape">
              <a:avLst/>
            </a:prstTxWarp>
          </a:bodyPr>
          <a:lstStyle>
            <a:lvl1pPr defTabSz="452044">
              <a:defRPr sz="1300" smtClean="0">
                <a:solidFill>
                  <a:schemeClr val="bg1">
                    <a:lumMod val="50000"/>
                  </a:schemeClr>
                </a:solidFill>
                <a:latin typeface="+mn-lt"/>
                <a:cs typeface="MS PGothic" charset="0"/>
              </a:defRPr>
            </a:lvl1pPr>
          </a:lstStyle>
          <a:p>
            <a:pPr>
              <a:defRPr/>
            </a:pPr>
            <a:fld id="{2C54B95D-2AD2-F440-A4A9-C3EE8473308A}" type="slidenum">
              <a:rPr lang="en-US">
                <a:solidFill>
                  <a:srgbClr val="FFFFFF">
                    <a:lumMod val="50000"/>
                  </a:srgbClr>
                </a:solidFill>
              </a:rPr>
              <a:pPr>
                <a:defRPr/>
              </a:pPr>
              <a:t>‹#›</a:t>
            </a:fld>
            <a:endParaRPr lang="en-US" dirty="0">
              <a:solidFill>
                <a:srgbClr val="FFFFFF">
                  <a:lumMod val="50000"/>
                </a:srgbClr>
              </a:solidFill>
            </a:endParaRPr>
          </a:p>
        </p:txBody>
      </p:sp>
      <p:sp>
        <p:nvSpPr>
          <p:cNvPr id="13" name="Content Placeholder 2"/>
          <p:cNvSpPr>
            <a:spLocks noGrp="1"/>
          </p:cNvSpPr>
          <p:nvPr>
            <p:ph idx="1"/>
          </p:nvPr>
        </p:nvSpPr>
        <p:spPr>
          <a:xfrm>
            <a:off x="1022991" y="2657260"/>
            <a:ext cx="8444871" cy="4211837"/>
          </a:xfrm>
          <a:prstGeom prst="rect">
            <a:avLst/>
          </a:prstGeom>
        </p:spPr>
        <p:txBody>
          <a:bodyPr wrap="square" lIns="0" tIns="0" rIns="0" bIns="0" numCol="2" spcCol="609005">
            <a:noAutofit/>
          </a:bodyPr>
          <a:lstStyle>
            <a:lvl1pPr marL="159376" indent="-159376">
              <a:lnSpc>
                <a:spcPts val="2197"/>
              </a:lnSpc>
              <a:spcBef>
                <a:spcPts val="0"/>
              </a:spcBef>
              <a:spcAft>
                <a:spcPts val="800"/>
              </a:spcAft>
              <a:buClr>
                <a:schemeClr val="tx2"/>
              </a:buClr>
              <a:buSzPct val="100000"/>
              <a:buFont typeface="Morningstar Symbols"/>
              <a:buChar char="g"/>
              <a:tabLst/>
              <a:defRPr sz="1800">
                <a:solidFill>
                  <a:schemeClr val="tx1"/>
                </a:solidFill>
              </a:defRPr>
            </a:lvl1pPr>
            <a:lvl2pPr marL="320341" indent="-159376" defTabSz="450119">
              <a:lnSpc>
                <a:spcPts val="2197"/>
              </a:lnSpc>
              <a:spcBef>
                <a:spcPts val="0"/>
              </a:spcBef>
              <a:spcAft>
                <a:spcPts val="800"/>
              </a:spcAft>
              <a:buClr>
                <a:schemeClr val="tx2"/>
              </a:buClr>
              <a:buSzPct val="100000"/>
              <a:buFont typeface="Morningstar Symbols"/>
              <a:buChar char="/"/>
              <a:defRPr sz="1800">
                <a:solidFill>
                  <a:schemeClr val="tx1"/>
                </a:solidFill>
              </a:defRPr>
            </a:lvl2pPr>
            <a:lvl3pPr marL="479724" indent="-159376">
              <a:spcBef>
                <a:spcPts val="0"/>
              </a:spcBef>
              <a:spcAft>
                <a:spcPts val="714"/>
              </a:spcAft>
              <a:buClr>
                <a:schemeClr val="bg1">
                  <a:lumMod val="75000"/>
                </a:schemeClr>
              </a:buClr>
              <a:buSzPct val="100000"/>
              <a:buFont typeface="Morningstar Symbols"/>
              <a:buChar char="/"/>
              <a:defRPr sz="1800"/>
            </a:lvl3pPr>
            <a:lvl4pPr marL="1914928" indent="-226021">
              <a:spcBef>
                <a:spcPts val="0"/>
              </a:spcBef>
              <a:spcAft>
                <a:spcPts val="714"/>
              </a:spcAft>
              <a:buClr>
                <a:schemeClr val="bg1">
                  <a:lumMod val="85000"/>
                </a:schemeClr>
              </a:buClr>
              <a:buSzPct val="75000"/>
              <a:buFont typeface="Lucida Grande"/>
              <a:buChar char="►"/>
              <a:defRPr sz="1100"/>
            </a:lvl4pPr>
            <a:lvl5pPr marL="2034209" indent="-226021">
              <a:buClr>
                <a:schemeClr val="tx2"/>
              </a:buClr>
              <a:buSzPct val="75000"/>
              <a:buFont typeface="Lucida Grande"/>
              <a:buChar char="►"/>
              <a:defRPr sz="1800"/>
            </a:lvl5pPr>
          </a:lstStyle>
          <a:p>
            <a:pPr lvl="0"/>
            <a:r>
              <a:rPr lang="en-US"/>
              <a:t>Click to edit Master text styles</a:t>
            </a:r>
          </a:p>
          <a:p>
            <a:pPr lvl="1"/>
            <a:r>
              <a:rPr lang="en-US"/>
              <a:t>Second level</a:t>
            </a:r>
          </a:p>
          <a:p>
            <a:pPr lvl="2"/>
            <a:r>
              <a:rPr lang="en-US"/>
              <a:t>Third level</a:t>
            </a:r>
          </a:p>
        </p:txBody>
      </p:sp>
      <p:sp>
        <p:nvSpPr>
          <p:cNvPr id="11" name="Text Placeholder 16"/>
          <p:cNvSpPr>
            <a:spLocks noGrp="1"/>
          </p:cNvSpPr>
          <p:nvPr>
            <p:ph type="body" sz="quarter" idx="17"/>
          </p:nvPr>
        </p:nvSpPr>
        <p:spPr>
          <a:xfrm>
            <a:off x="1176338" y="874765"/>
            <a:ext cx="8291512" cy="495704"/>
          </a:xfrm>
          <a:prstGeom prst="rect">
            <a:avLst/>
          </a:prstGeom>
        </p:spPr>
        <p:txBody>
          <a:bodyPr vert="horz" lIns="0" tIns="0" rIns="0" bIns="0"/>
          <a:lstStyle>
            <a:lvl1pPr marL="0" indent="0">
              <a:buNone/>
              <a:defRPr sz="2200" b="0">
                <a:solidFill>
                  <a:srgbClr val="5E5E5E"/>
                </a:solidFill>
                <a:latin typeface="+mj-lt"/>
              </a:defRPr>
            </a:lvl1pPr>
            <a:lvl2pPr marL="452044" indent="0">
              <a:buNone/>
              <a:defRPr sz="1600">
                <a:solidFill>
                  <a:schemeClr val="bg1">
                    <a:lumMod val="50000"/>
                  </a:schemeClr>
                </a:solidFill>
              </a:defRPr>
            </a:lvl2pPr>
            <a:lvl3pPr marL="904090" indent="0">
              <a:buNone/>
              <a:defRPr sz="1600">
                <a:solidFill>
                  <a:schemeClr val="bg1">
                    <a:lumMod val="50000"/>
                  </a:schemeClr>
                </a:solidFill>
              </a:defRPr>
            </a:lvl3pPr>
            <a:lvl4pPr marL="1356142" indent="0">
              <a:buNone/>
              <a:defRPr sz="1600">
                <a:solidFill>
                  <a:schemeClr val="bg1">
                    <a:lumMod val="50000"/>
                  </a:schemeClr>
                </a:solidFill>
              </a:defRPr>
            </a:lvl4pPr>
            <a:lvl5pPr marL="1808187" indent="0">
              <a:buNone/>
              <a:defRPr sz="1600">
                <a:solidFill>
                  <a:schemeClr val="bg1">
                    <a:lumMod val="50000"/>
                  </a:schemeClr>
                </a:solidFill>
              </a:defRPr>
            </a:lvl5pPr>
          </a:lstStyle>
          <a:p>
            <a:pPr lvl="0"/>
            <a:r>
              <a:rPr lang="en-US"/>
              <a:t>Click to edit Master text styles</a:t>
            </a:r>
          </a:p>
        </p:txBody>
      </p:sp>
      <p:cxnSp>
        <p:nvCxnSpPr>
          <p:cNvPr id="12" name="Straight Connector 11"/>
          <p:cNvCxnSpPr/>
          <p:nvPr userDrawn="1"/>
        </p:nvCxnSpPr>
        <p:spPr>
          <a:xfrm>
            <a:off x="1173169" y="7069138"/>
            <a:ext cx="8294688" cy="0"/>
          </a:xfrm>
          <a:prstGeom prst="line">
            <a:avLst/>
          </a:prstGeom>
          <a:ln w="63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userDrawn="1"/>
        </p:nvCxnSpPr>
        <p:spPr>
          <a:xfrm>
            <a:off x="1173169" y="495300"/>
            <a:ext cx="8294688" cy="0"/>
          </a:xfrm>
          <a:prstGeom prst="line">
            <a:avLst/>
          </a:prstGeom>
          <a:ln w="6350" cmpd="sng">
            <a:solidFill>
              <a:schemeClr val="tx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66839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_STANDARD">
    <p:spTree>
      <p:nvGrpSpPr>
        <p:cNvPr id="1" name=""/>
        <p:cNvGrpSpPr/>
        <p:nvPr/>
      </p:nvGrpSpPr>
      <p:grpSpPr>
        <a:xfrm>
          <a:off x="0" y="0"/>
          <a:ext cx="0" cy="0"/>
          <a:chOff x="0" y="0"/>
          <a:chExt cx="0" cy="0"/>
        </a:xfrm>
      </p:grpSpPr>
      <p:pic>
        <p:nvPicPr>
          <p:cNvPr id="9" name="Picture 2" descr="MstarRGB123.jpg"/>
          <p:cNvPicPr>
            <a:picLocks/>
          </p:cNvPicPr>
          <p:nvPr userDrawn="1"/>
        </p:nvPicPr>
        <p:blipFill>
          <a:blip r:embed="rId2">
            <a:extLst>
              <a:ext uri="{28A0092B-C50C-407E-A947-70E740481C1C}">
                <a14:useLocalDpi xmlns:a14="http://schemas.microsoft.com/office/drawing/2010/main" val="0"/>
              </a:ext>
            </a:extLst>
          </a:blip>
          <a:srcRect t="63615"/>
          <a:stretch>
            <a:fillRect/>
          </a:stretch>
        </p:blipFill>
        <p:spPr bwMode="auto">
          <a:xfrm>
            <a:off x="7434321" y="2001828"/>
            <a:ext cx="2155825" cy="610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 Placeholder 5"/>
          <p:cNvSpPr txBox="1">
            <a:spLocks/>
          </p:cNvSpPr>
          <p:nvPr userDrawn="1"/>
        </p:nvSpPr>
        <p:spPr>
          <a:xfrm>
            <a:off x="1171579" y="7107615"/>
            <a:ext cx="8289925" cy="410105"/>
          </a:xfrm>
          <a:prstGeom prst="rect">
            <a:avLst/>
          </a:prstGeom>
        </p:spPr>
        <p:txBody>
          <a:bodyPr vert="horz" lIns="0" tIns="0" rIns="0" bIns="0"/>
          <a:lstStyle>
            <a:lvl1pPr marL="0" indent="0" algn="l" defTabSz="508000" rtl="0" eaLnBrk="1" fontAlgn="base" hangingPunct="1">
              <a:spcBef>
                <a:spcPct val="20000"/>
              </a:spcBef>
              <a:spcAft>
                <a:spcPct val="0"/>
              </a:spcAft>
              <a:buFont typeface="Arial" charset="0"/>
              <a:buNone/>
              <a:defRPr sz="1800" kern="1200">
                <a:solidFill>
                  <a:schemeClr val="bg1">
                    <a:lumMod val="50000"/>
                  </a:schemeClr>
                </a:solidFill>
                <a:latin typeface="+mj-lt"/>
                <a:ea typeface="ＭＳ Ｐゴシック" charset="0"/>
                <a:cs typeface="ＭＳ Ｐゴシック" charset="0"/>
              </a:defRPr>
            </a:lvl1pPr>
            <a:lvl2pPr marL="509412" indent="0" algn="l" defTabSz="508000" rtl="0" eaLnBrk="1" fontAlgn="base" hangingPunct="1">
              <a:spcBef>
                <a:spcPct val="20000"/>
              </a:spcBef>
              <a:spcAft>
                <a:spcPct val="0"/>
              </a:spcAft>
              <a:buFont typeface="Arial" charset="0"/>
              <a:buNone/>
              <a:defRPr sz="1800" kern="1200">
                <a:solidFill>
                  <a:schemeClr val="bg1">
                    <a:lumMod val="50000"/>
                  </a:schemeClr>
                </a:solidFill>
                <a:latin typeface="+mn-lt"/>
                <a:ea typeface="ＭＳ Ｐゴシック" charset="0"/>
                <a:cs typeface="+mn-cs"/>
              </a:defRPr>
            </a:lvl2pPr>
            <a:lvl3pPr marL="1018825" indent="0" algn="l" defTabSz="508000" rtl="0" eaLnBrk="1" fontAlgn="base" hangingPunct="1">
              <a:spcBef>
                <a:spcPct val="20000"/>
              </a:spcBef>
              <a:spcAft>
                <a:spcPct val="0"/>
              </a:spcAft>
              <a:buFont typeface="Arial" charset="0"/>
              <a:buNone/>
              <a:defRPr sz="1800" kern="1200">
                <a:solidFill>
                  <a:schemeClr val="bg1">
                    <a:lumMod val="50000"/>
                  </a:schemeClr>
                </a:solidFill>
                <a:latin typeface="+mn-lt"/>
                <a:ea typeface="ＭＳ Ｐゴシック" charset="0"/>
                <a:cs typeface="+mn-cs"/>
              </a:defRPr>
            </a:lvl3pPr>
            <a:lvl4pPr marL="1528237" indent="0" algn="l" defTabSz="508000" rtl="0" eaLnBrk="1" fontAlgn="base" hangingPunct="1">
              <a:spcBef>
                <a:spcPct val="20000"/>
              </a:spcBef>
              <a:spcAft>
                <a:spcPct val="0"/>
              </a:spcAft>
              <a:buFont typeface="Arial" charset="0"/>
              <a:buNone/>
              <a:defRPr sz="1800" kern="1200">
                <a:solidFill>
                  <a:schemeClr val="bg1">
                    <a:lumMod val="50000"/>
                  </a:schemeClr>
                </a:solidFill>
                <a:latin typeface="+mn-lt"/>
                <a:ea typeface="ＭＳ Ｐゴシック" charset="0"/>
                <a:cs typeface="+mn-cs"/>
              </a:defRPr>
            </a:lvl4pPr>
            <a:lvl5pPr marL="2037649" indent="0" algn="l" defTabSz="508000" rtl="0" eaLnBrk="1" fontAlgn="base" hangingPunct="1">
              <a:spcBef>
                <a:spcPct val="20000"/>
              </a:spcBef>
              <a:spcAft>
                <a:spcPct val="0"/>
              </a:spcAft>
              <a:buFont typeface="Arial" charset="0"/>
              <a:buNone/>
              <a:defRPr sz="1800" kern="1200">
                <a:solidFill>
                  <a:schemeClr val="bg1">
                    <a:lumMod val="50000"/>
                  </a:schemeClr>
                </a:solidFill>
                <a:latin typeface="+mn-lt"/>
                <a:ea typeface="ＭＳ Ｐゴシック" charset="0"/>
                <a:cs typeface="+mn-cs"/>
              </a:defRPr>
            </a:lvl5pPr>
            <a:lvl6pPr marL="2801767" indent="-254706" algn="l" defTabSz="509412" rtl="0" eaLnBrk="1" latinLnBrk="0" hangingPunct="1">
              <a:spcBef>
                <a:spcPct val="20000"/>
              </a:spcBef>
              <a:buFont typeface="Arial"/>
              <a:buChar char="•"/>
              <a:defRPr sz="2200" kern="1200">
                <a:solidFill>
                  <a:schemeClr val="tx1"/>
                </a:solidFill>
                <a:latin typeface="+mn-lt"/>
                <a:ea typeface="+mn-ea"/>
                <a:cs typeface="+mn-cs"/>
              </a:defRPr>
            </a:lvl6pPr>
            <a:lvl7pPr marL="3311180" indent="-254706" algn="l" defTabSz="509412" rtl="0" eaLnBrk="1" latinLnBrk="0" hangingPunct="1">
              <a:spcBef>
                <a:spcPct val="20000"/>
              </a:spcBef>
              <a:buFont typeface="Arial"/>
              <a:buChar char="•"/>
              <a:defRPr sz="2200" kern="1200">
                <a:solidFill>
                  <a:schemeClr val="tx1"/>
                </a:solidFill>
                <a:latin typeface="+mn-lt"/>
                <a:ea typeface="+mn-ea"/>
                <a:cs typeface="+mn-cs"/>
              </a:defRPr>
            </a:lvl7pPr>
            <a:lvl8pPr marL="3820592" indent="-254706" algn="l" defTabSz="509412" rtl="0" eaLnBrk="1" latinLnBrk="0" hangingPunct="1">
              <a:spcBef>
                <a:spcPct val="20000"/>
              </a:spcBef>
              <a:buFont typeface="Arial"/>
              <a:buChar char="•"/>
              <a:defRPr sz="2200" kern="1200">
                <a:solidFill>
                  <a:schemeClr val="tx1"/>
                </a:solidFill>
                <a:latin typeface="+mn-lt"/>
                <a:ea typeface="+mn-ea"/>
                <a:cs typeface="+mn-cs"/>
              </a:defRPr>
            </a:lvl8pPr>
            <a:lvl9pPr marL="4330004" indent="-254706" algn="l" defTabSz="509412" rtl="0" eaLnBrk="1" latinLnBrk="0" hangingPunct="1">
              <a:spcBef>
                <a:spcPct val="20000"/>
              </a:spcBef>
              <a:buFont typeface="Arial"/>
              <a:buChar char="•"/>
              <a:defRPr sz="2200" kern="1200">
                <a:solidFill>
                  <a:schemeClr val="tx1"/>
                </a:solidFill>
                <a:latin typeface="+mn-lt"/>
                <a:ea typeface="+mn-ea"/>
                <a:cs typeface="+mn-cs"/>
              </a:defRPr>
            </a:lvl9pPr>
          </a:lstStyle>
          <a:p>
            <a:pPr>
              <a:lnSpc>
                <a:spcPts val="1200"/>
              </a:lnSpc>
            </a:pPr>
            <a:r>
              <a:rPr lang="en-US" sz="1000" dirty="0">
                <a:solidFill>
                  <a:srgbClr val="FFFFFF">
                    <a:lumMod val="65000"/>
                  </a:srgbClr>
                </a:solidFill>
                <a:latin typeface="Morningstar 1 Light"/>
              </a:rPr>
              <a:t>©2014 Morningstar, Inc. All rights reserved. The Morningstar name and logo are registered marks of Morningstar. Marks used in conjunction with Morningstar products or services are the property of Morningstar or its subsidiaries.</a:t>
            </a:r>
          </a:p>
        </p:txBody>
      </p:sp>
      <p:cxnSp>
        <p:nvCxnSpPr>
          <p:cNvPr id="8" name="Straight Connector 7"/>
          <p:cNvCxnSpPr/>
          <p:nvPr userDrawn="1"/>
        </p:nvCxnSpPr>
        <p:spPr>
          <a:xfrm>
            <a:off x="1173169" y="495300"/>
            <a:ext cx="8294688" cy="0"/>
          </a:xfrm>
          <a:prstGeom prst="line">
            <a:avLst/>
          </a:prstGeom>
          <a:ln w="635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0" name="Text Placeholder 6"/>
          <p:cNvSpPr>
            <a:spLocks noGrp="1"/>
          </p:cNvSpPr>
          <p:nvPr>
            <p:ph type="body" sz="quarter" idx="11" hasCustomPrompt="1"/>
          </p:nvPr>
        </p:nvSpPr>
        <p:spPr>
          <a:xfrm>
            <a:off x="1176396" y="3892055"/>
            <a:ext cx="5659891" cy="1363662"/>
          </a:xfrm>
          <a:prstGeom prst="rect">
            <a:avLst/>
          </a:prstGeom>
        </p:spPr>
        <p:txBody>
          <a:bodyPr vert="horz" lIns="0" tIns="0" rIns="0" bIns="0"/>
          <a:lstStyle>
            <a:lvl1pPr marL="0" indent="0">
              <a:lnSpc>
                <a:spcPts val="2197"/>
              </a:lnSpc>
              <a:spcBef>
                <a:spcPts val="0"/>
              </a:spcBef>
              <a:spcAft>
                <a:spcPts val="800"/>
              </a:spcAft>
              <a:buFont typeface="Arial"/>
              <a:buNone/>
              <a:defRPr sz="1800">
                <a:solidFill>
                  <a:srgbClr val="5E5E5E"/>
                </a:solidFill>
              </a:defRPr>
            </a:lvl1pPr>
            <a:lvl2pPr marL="452044" indent="0">
              <a:buFont typeface="Arial"/>
              <a:buNone/>
              <a:defRPr sz="3200">
                <a:solidFill>
                  <a:srgbClr val="7F7F7F"/>
                </a:solidFill>
              </a:defRPr>
            </a:lvl2pPr>
            <a:lvl3pPr marL="904090" indent="0">
              <a:buFont typeface="Arial"/>
              <a:buNone/>
              <a:defRPr sz="3200">
                <a:solidFill>
                  <a:srgbClr val="7F7F7F"/>
                </a:solidFill>
              </a:defRPr>
            </a:lvl3pPr>
            <a:lvl4pPr marL="1356142" indent="0">
              <a:buFont typeface="Arial"/>
              <a:buNone/>
              <a:defRPr sz="3200">
                <a:solidFill>
                  <a:srgbClr val="7F7F7F"/>
                </a:solidFill>
              </a:defRPr>
            </a:lvl4pPr>
            <a:lvl5pPr marL="1808187" indent="0">
              <a:buFont typeface="Arial"/>
              <a:buNone/>
              <a:defRPr sz="3200">
                <a:solidFill>
                  <a:srgbClr val="7F7F7F"/>
                </a:solidFill>
              </a:defRPr>
            </a:lvl5pPr>
          </a:lstStyle>
          <a:p>
            <a:pPr lvl="0"/>
            <a:r>
              <a:rPr lang="en-US" dirty="0"/>
              <a:t>Name</a:t>
            </a:r>
          </a:p>
          <a:p>
            <a:pPr lvl="0"/>
            <a:r>
              <a:rPr lang="en-US" dirty="0"/>
              <a:t>Title</a:t>
            </a:r>
          </a:p>
          <a:p>
            <a:pPr lvl="0"/>
            <a:endParaRPr lang="en-US" dirty="0"/>
          </a:p>
          <a:p>
            <a:pPr lvl="0"/>
            <a:r>
              <a:rPr lang="en-US" dirty="0"/>
              <a:t>Date</a:t>
            </a:r>
          </a:p>
        </p:txBody>
      </p:sp>
      <p:sp>
        <p:nvSpPr>
          <p:cNvPr id="11" name="Title 4"/>
          <p:cNvSpPr>
            <a:spLocks noGrp="1"/>
          </p:cNvSpPr>
          <p:nvPr>
            <p:ph type="title" hasCustomPrompt="1"/>
          </p:nvPr>
        </p:nvSpPr>
        <p:spPr>
          <a:xfrm>
            <a:off x="1176396" y="1980486"/>
            <a:ext cx="5659891" cy="1804113"/>
          </a:xfrm>
          <a:prstGeom prst="rect">
            <a:avLst/>
          </a:prstGeom>
        </p:spPr>
        <p:txBody>
          <a:bodyPr vert="horz" lIns="0" tIns="0" rIns="0" bIns="0"/>
          <a:lstStyle>
            <a:lvl1pPr algn="l">
              <a:lnSpc>
                <a:spcPts val="4000"/>
              </a:lnSpc>
              <a:defRPr lang="en-US" sz="3600" kern="1200" baseline="0" dirty="0">
                <a:solidFill>
                  <a:srgbClr val="5E5E5E"/>
                </a:solidFill>
                <a:latin typeface="+mn-lt"/>
                <a:ea typeface="ＭＳ Ｐゴシック" charset="0"/>
                <a:cs typeface="ＭＳ Ｐゴシック" charset="0"/>
              </a:defRPr>
            </a:lvl1pPr>
          </a:lstStyle>
          <a:p>
            <a:r>
              <a:rPr lang="en-US" dirty="0"/>
              <a:t>Presentation Title</a:t>
            </a:r>
          </a:p>
        </p:txBody>
      </p:sp>
    </p:spTree>
    <p:extLst>
      <p:ext uri="{BB962C8B-B14F-4D97-AF65-F5344CB8AC3E}">
        <p14:creationId xmlns:p14="http://schemas.microsoft.com/office/powerpoint/2010/main" val="252581529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54380" y="2414482"/>
            <a:ext cx="8549640" cy="1666028"/>
          </a:xfrm>
        </p:spPr>
        <p:txBody>
          <a:bodyPr/>
          <a:lstStyle/>
          <a:p>
            <a:r>
              <a:rPr lang="en-US"/>
              <a:t>Click to edit Master title style</a:t>
            </a:r>
          </a:p>
        </p:txBody>
      </p:sp>
      <p:sp>
        <p:nvSpPr>
          <p:cNvPr id="3" name="Subtitle 2"/>
          <p:cNvSpPr>
            <a:spLocks noGrp="1"/>
          </p:cNvSpPr>
          <p:nvPr>
            <p:ph type="subTitle" idx="1"/>
          </p:nvPr>
        </p:nvSpPr>
        <p:spPr>
          <a:xfrm>
            <a:off x="1508760" y="4404360"/>
            <a:ext cx="7040880" cy="1986280"/>
          </a:xfrm>
        </p:spPr>
        <p:txBody>
          <a:bodyPr/>
          <a:lstStyle>
            <a:lvl1pPr marL="0" indent="0" algn="ctr">
              <a:buNone/>
              <a:defRPr>
                <a:solidFill>
                  <a:schemeClr val="tx1">
                    <a:tint val="75000"/>
                  </a:schemeClr>
                </a:solidFill>
              </a:defRPr>
            </a:lvl1pPr>
            <a:lvl2pPr marL="506509" indent="0" algn="ctr">
              <a:buNone/>
              <a:defRPr>
                <a:solidFill>
                  <a:schemeClr val="tx1">
                    <a:tint val="75000"/>
                  </a:schemeClr>
                </a:solidFill>
              </a:defRPr>
            </a:lvl2pPr>
            <a:lvl3pPr marL="1013005" indent="0" algn="ctr">
              <a:buNone/>
              <a:defRPr>
                <a:solidFill>
                  <a:schemeClr val="tx1">
                    <a:tint val="75000"/>
                  </a:schemeClr>
                </a:solidFill>
              </a:defRPr>
            </a:lvl3pPr>
            <a:lvl4pPr marL="1519508" indent="0" algn="ctr">
              <a:buNone/>
              <a:defRPr>
                <a:solidFill>
                  <a:schemeClr val="tx1">
                    <a:tint val="75000"/>
                  </a:schemeClr>
                </a:solidFill>
              </a:defRPr>
            </a:lvl4pPr>
            <a:lvl5pPr marL="2026007" indent="0" algn="ctr">
              <a:buNone/>
              <a:defRPr>
                <a:solidFill>
                  <a:schemeClr val="tx1">
                    <a:tint val="75000"/>
                  </a:schemeClr>
                </a:solidFill>
              </a:defRPr>
            </a:lvl5pPr>
            <a:lvl6pPr marL="2532511" indent="0" algn="ctr">
              <a:buNone/>
              <a:defRPr>
                <a:solidFill>
                  <a:schemeClr val="tx1">
                    <a:tint val="75000"/>
                  </a:schemeClr>
                </a:solidFill>
              </a:defRPr>
            </a:lvl6pPr>
            <a:lvl7pPr marL="3039008" indent="0" algn="ctr">
              <a:buNone/>
              <a:defRPr>
                <a:solidFill>
                  <a:schemeClr val="tx1">
                    <a:tint val="75000"/>
                  </a:schemeClr>
                </a:solidFill>
              </a:defRPr>
            </a:lvl7pPr>
            <a:lvl8pPr marL="3545515" indent="0" algn="ctr">
              <a:buNone/>
              <a:defRPr>
                <a:solidFill>
                  <a:schemeClr val="tx1">
                    <a:tint val="75000"/>
                  </a:schemeClr>
                </a:solidFill>
              </a:defRPr>
            </a:lvl8pPr>
            <a:lvl9pPr marL="4052012"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fld id="{8A865838-C986-40F1-A6A1-74850198CBE0}" type="datetimeFigureOut">
              <a:rPr lang="en-US" altLang="en-US"/>
              <a:pPr/>
              <a:t>7/23/19</a:t>
            </a:fld>
            <a:endParaRPr lang="en-US" altLang="en-US"/>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fld id="{6D3CE8F6-A799-43D5-9B77-51B0605C140A}" type="slidenum">
              <a:rPr lang="en-US" altLang="en-US"/>
              <a:pPr/>
              <a:t>‹#›</a:t>
            </a:fld>
            <a:endParaRPr lang="en-US" altLang="en-US"/>
          </a:p>
        </p:txBody>
      </p:sp>
    </p:spTree>
    <p:extLst>
      <p:ext uri="{BB962C8B-B14F-4D97-AF65-F5344CB8AC3E}">
        <p14:creationId xmlns:p14="http://schemas.microsoft.com/office/powerpoint/2010/main" val="229880677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fld id="{179CF025-E407-4798-AD6A-FC2EFDB992EB}" type="datetimeFigureOut">
              <a:rPr lang="en-US" altLang="en-US"/>
              <a:pPr/>
              <a:t>7/23/19</a:t>
            </a:fld>
            <a:endParaRPr lang="en-US" altLang="en-US"/>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fld id="{92B94430-7478-4DAB-838B-96C48F5E3FE1}" type="slidenum">
              <a:rPr lang="en-US" altLang="en-US"/>
              <a:pPr/>
              <a:t>‹#›</a:t>
            </a:fld>
            <a:endParaRPr lang="en-US" altLang="en-US"/>
          </a:p>
        </p:txBody>
      </p:sp>
    </p:spTree>
    <p:extLst>
      <p:ext uri="{BB962C8B-B14F-4D97-AF65-F5344CB8AC3E}">
        <p14:creationId xmlns:p14="http://schemas.microsoft.com/office/powerpoint/2010/main" val="281743549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94544" y="4994543"/>
            <a:ext cx="8549640" cy="1543685"/>
          </a:xfrm>
        </p:spPr>
        <p:txBody>
          <a:bodyPr anchor="t"/>
          <a:lstStyle>
            <a:lvl1pPr algn="l">
              <a:defRPr sz="4500" b="1" cap="all"/>
            </a:lvl1pPr>
          </a:lstStyle>
          <a:p>
            <a:r>
              <a:rPr lang="en-US"/>
              <a:t>Click to edit Master title style</a:t>
            </a:r>
          </a:p>
        </p:txBody>
      </p:sp>
      <p:sp>
        <p:nvSpPr>
          <p:cNvPr id="3" name="Text Placeholder 2"/>
          <p:cNvSpPr>
            <a:spLocks noGrp="1"/>
          </p:cNvSpPr>
          <p:nvPr>
            <p:ph type="body" idx="1"/>
          </p:nvPr>
        </p:nvSpPr>
        <p:spPr>
          <a:xfrm>
            <a:off x="794544" y="3294275"/>
            <a:ext cx="8549640" cy="1700212"/>
          </a:xfrm>
        </p:spPr>
        <p:txBody>
          <a:bodyPr anchor="b"/>
          <a:lstStyle>
            <a:lvl1pPr marL="0" indent="0">
              <a:buNone/>
              <a:defRPr sz="2200">
                <a:solidFill>
                  <a:schemeClr val="tx1">
                    <a:tint val="75000"/>
                  </a:schemeClr>
                </a:solidFill>
              </a:defRPr>
            </a:lvl1pPr>
            <a:lvl2pPr marL="506509" indent="0">
              <a:buNone/>
              <a:defRPr sz="2000">
                <a:solidFill>
                  <a:schemeClr val="tx1">
                    <a:tint val="75000"/>
                  </a:schemeClr>
                </a:solidFill>
              </a:defRPr>
            </a:lvl2pPr>
            <a:lvl3pPr marL="1013005" indent="0">
              <a:buNone/>
              <a:defRPr sz="1800">
                <a:solidFill>
                  <a:schemeClr val="tx1">
                    <a:tint val="75000"/>
                  </a:schemeClr>
                </a:solidFill>
              </a:defRPr>
            </a:lvl3pPr>
            <a:lvl4pPr marL="1519508" indent="0">
              <a:buNone/>
              <a:defRPr sz="1600">
                <a:solidFill>
                  <a:schemeClr val="tx1">
                    <a:tint val="75000"/>
                  </a:schemeClr>
                </a:solidFill>
              </a:defRPr>
            </a:lvl4pPr>
            <a:lvl5pPr marL="2026007" indent="0">
              <a:buNone/>
              <a:defRPr sz="1600">
                <a:solidFill>
                  <a:schemeClr val="tx1">
                    <a:tint val="75000"/>
                  </a:schemeClr>
                </a:solidFill>
              </a:defRPr>
            </a:lvl5pPr>
            <a:lvl6pPr marL="2532511" indent="0">
              <a:buNone/>
              <a:defRPr sz="1600">
                <a:solidFill>
                  <a:schemeClr val="tx1">
                    <a:tint val="75000"/>
                  </a:schemeClr>
                </a:solidFill>
              </a:defRPr>
            </a:lvl6pPr>
            <a:lvl7pPr marL="3039008" indent="0">
              <a:buNone/>
              <a:defRPr sz="1600">
                <a:solidFill>
                  <a:schemeClr val="tx1">
                    <a:tint val="75000"/>
                  </a:schemeClr>
                </a:solidFill>
              </a:defRPr>
            </a:lvl7pPr>
            <a:lvl8pPr marL="3545515" indent="0">
              <a:buNone/>
              <a:defRPr sz="1600">
                <a:solidFill>
                  <a:schemeClr val="tx1">
                    <a:tint val="75000"/>
                  </a:schemeClr>
                </a:solidFill>
              </a:defRPr>
            </a:lvl8pPr>
            <a:lvl9pPr marL="4052012"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fld id="{EA285550-3617-43B1-95DF-8B0A42F28782}" type="datetimeFigureOut">
              <a:rPr lang="en-US" altLang="en-US"/>
              <a:pPr/>
              <a:t>7/23/19</a:t>
            </a:fld>
            <a:endParaRPr lang="en-US" altLang="en-US"/>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fld id="{3441DF7E-5F54-405B-8232-C89700F9120D}" type="slidenum">
              <a:rPr lang="en-US" altLang="en-US"/>
              <a:pPr/>
              <a:t>‹#›</a:t>
            </a:fld>
            <a:endParaRPr lang="en-US" altLang="en-US"/>
          </a:p>
        </p:txBody>
      </p:sp>
    </p:spTree>
    <p:extLst>
      <p:ext uri="{BB962C8B-B14F-4D97-AF65-F5344CB8AC3E}">
        <p14:creationId xmlns:p14="http://schemas.microsoft.com/office/powerpoint/2010/main" val="61367650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02920" y="1813616"/>
            <a:ext cx="4442460" cy="5129425"/>
          </a:xfrm>
        </p:spPr>
        <p:txBody>
          <a:bodyPr/>
          <a:lstStyle>
            <a:lvl1pPr>
              <a:defRPr sz="3100"/>
            </a:lvl1pPr>
            <a:lvl2pPr>
              <a:defRPr sz="2700"/>
            </a:lvl2pPr>
            <a:lvl3pPr>
              <a:defRPr sz="22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113020" y="1813616"/>
            <a:ext cx="4442460" cy="5129425"/>
          </a:xfrm>
        </p:spPr>
        <p:txBody>
          <a:bodyPr/>
          <a:lstStyle>
            <a:lvl1pPr>
              <a:defRPr sz="3100"/>
            </a:lvl1pPr>
            <a:lvl2pPr>
              <a:defRPr sz="2700"/>
            </a:lvl2pPr>
            <a:lvl3pPr>
              <a:defRPr sz="22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fld id="{3A846EFC-ACE8-4616-A7C2-A818D7A1A472}" type="datetimeFigureOut">
              <a:rPr lang="en-US" altLang="en-US"/>
              <a:pPr/>
              <a:t>7/23/19</a:t>
            </a:fld>
            <a:endParaRPr lang="en-US" altLang="en-US"/>
          </a:p>
        </p:txBody>
      </p:sp>
      <p:sp>
        <p:nvSpPr>
          <p:cNvPr id="6"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7" name="Slide Number Placeholder 5"/>
          <p:cNvSpPr>
            <a:spLocks noGrp="1"/>
          </p:cNvSpPr>
          <p:nvPr>
            <p:ph type="sldNum" sz="quarter" idx="12"/>
          </p:nvPr>
        </p:nvSpPr>
        <p:spPr/>
        <p:txBody>
          <a:bodyPr/>
          <a:lstStyle>
            <a:lvl1pPr>
              <a:defRPr/>
            </a:lvl1pPr>
          </a:lstStyle>
          <a:p>
            <a:fld id="{1169E41D-6EA4-41FC-815B-EE096FE4F08D}" type="slidenum">
              <a:rPr lang="en-US" altLang="en-US"/>
              <a:pPr/>
              <a:t>‹#›</a:t>
            </a:fld>
            <a:endParaRPr lang="en-US" altLang="en-US"/>
          </a:p>
        </p:txBody>
      </p:sp>
    </p:spTree>
    <p:extLst>
      <p:ext uri="{BB962C8B-B14F-4D97-AF65-F5344CB8AC3E}">
        <p14:creationId xmlns:p14="http://schemas.microsoft.com/office/powerpoint/2010/main" val="422497414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502921" y="1739795"/>
            <a:ext cx="4444207" cy="725064"/>
          </a:xfrm>
        </p:spPr>
        <p:txBody>
          <a:bodyPr anchor="b"/>
          <a:lstStyle>
            <a:lvl1pPr marL="0" indent="0">
              <a:buNone/>
              <a:defRPr sz="2700" b="1"/>
            </a:lvl1pPr>
            <a:lvl2pPr marL="506509" indent="0">
              <a:buNone/>
              <a:defRPr sz="2200" b="1"/>
            </a:lvl2pPr>
            <a:lvl3pPr marL="1013005" indent="0">
              <a:buNone/>
              <a:defRPr sz="2000" b="1"/>
            </a:lvl3pPr>
            <a:lvl4pPr marL="1519508" indent="0">
              <a:buNone/>
              <a:defRPr sz="1800" b="1"/>
            </a:lvl4pPr>
            <a:lvl5pPr marL="2026007" indent="0">
              <a:buNone/>
              <a:defRPr sz="1800" b="1"/>
            </a:lvl5pPr>
            <a:lvl6pPr marL="2532511" indent="0">
              <a:buNone/>
              <a:defRPr sz="1800" b="1"/>
            </a:lvl6pPr>
            <a:lvl7pPr marL="3039008" indent="0">
              <a:buNone/>
              <a:defRPr sz="1800" b="1"/>
            </a:lvl7pPr>
            <a:lvl8pPr marL="3545515" indent="0">
              <a:buNone/>
              <a:defRPr sz="1800" b="1"/>
            </a:lvl8pPr>
            <a:lvl9pPr marL="4052012" indent="0">
              <a:buNone/>
              <a:defRPr sz="1800" b="1"/>
            </a:lvl9pPr>
          </a:lstStyle>
          <a:p>
            <a:pPr lvl="0"/>
            <a:r>
              <a:rPr lang="en-US"/>
              <a:t>Click to edit Master text styles</a:t>
            </a:r>
          </a:p>
        </p:txBody>
      </p:sp>
      <p:sp>
        <p:nvSpPr>
          <p:cNvPr id="4" name="Content Placeholder 3"/>
          <p:cNvSpPr>
            <a:spLocks noGrp="1"/>
          </p:cNvSpPr>
          <p:nvPr>
            <p:ph sz="half" idx="2"/>
          </p:nvPr>
        </p:nvSpPr>
        <p:spPr>
          <a:xfrm>
            <a:off x="502921" y="2464859"/>
            <a:ext cx="4444207" cy="4478126"/>
          </a:xfrm>
        </p:spPr>
        <p:txBody>
          <a:bodyPr/>
          <a:lstStyle>
            <a:lvl1pPr>
              <a:defRPr sz="2700"/>
            </a:lvl1pPr>
            <a:lvl2pPr>
              <a:defRPr sz="22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109582" y="1739795"/>
            <a:ext cx="4445953" cy="725064"/>
          </a:xfrm>
        </p:spPr>
        <p:txBody>
          <a:bodyPr anchor="b"/>
          <a:lstStyle>
            <a:lvl1pPr marL="0" indent="0">
              <a:buNone/>
              <a:defRPr sz="2700" b="1"/>
            </a:lvl1pPr>
            <a:lvl2pPr marL="506509" indent="0">
              <a:buNone/>
              <a:defRPr sz="2200" b="1"/>
            </a:lvl2pPr>
            <a:lvl3pPr marL="1013005" indent="0">
              <a:buNone/>
              <a:defRPr sz="2000" b="1"/>
            </a:lvl3pPr>
            <a:lvl4pPr marL="1519508" indent="0">
              <a:buNone/>
              <a:defRPr sz="1800" b="1"/>
            </a:lvl4pPr>
            <a:lvl5pPr marL="2026007" indent="0">
              <a:buNone/>
              <a:defRPr sz="1800" b="1"/>
            </a:lvl5pPr>
            <a:lvl6pPr marL="2532511" indent="0">
              <a:buNone/>
              <a:defRPr sz="1800" b="1"/>
            </a:lvl6pPr>
            <a:lvl7pPr marL="3039008" indent="0">
              <a:buNone/>
              <a:defRPr sz="1800" b="1"/>
            </a:lvl7pPr>
            <a:lvl8pPr marL="3545515" indent="0">
              <a:buNone/>
              <a:defRPr sz="1800" b="1"/>
            </a:lvl8pPr>
            <a:lvl9pPr marL="4052012" indent="0">
              <a:buNone/>
              <a:defRPr sz="1800" b="1"/>
            </a:lvl9pPr>
          </a:lstStyle>
          <a:p>
            <a:pPr lvl="0"/>
            <a:r>
              <a:rPr lang="en-US"/>
              <a:t>Click to edit Master text styles</a:t>
            </a:r>
          </a:p>
        </p:txBody>
      </p:sp>
      <p:sp>
        <p:nvSpPr>
          <p:cNvPr id="6" name="Content Placeholder 5"/>
          <p:cNvSpPr>
            <a:spLocks noGrp="1"/>
          </p:cNvSpPr>
          <p:nvPr>
            <p:ph sz="quarter" idx="4"/>
          </p:nvPr>
        </p:nvSpPr>
        <p:spPr>
          <a:xfrm>
            <a:off x="5109582" y="2464859"/>
            <a:ext cx="4445953" cy="4478126"/>
          </a:xfrm>
        </p:spPr>
        <p:txBody>
          <a:bodyPr/>
          <a:lstStyle>
            <a:lvl1pPr>
              <a:defRPr sz="2700"/>
            </a:lvl1pPr>
            <a:lvl2pPr>
              <a:defRPr sz="22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fld id="{14C94D97-DF1A-4C35-A9EB-4A7DDD29072F}" type="datetimeFigureOut">
              <a:rPr lang="en-US" altLang="en-US"/>
              <a:pPr/>
              <a:t>7/23/19</a:t>
            </a:fld>
            <a:endParaRPr lang="en-US" altLang="en-US"/>
          </a:p>
        </p:txBody>
      </p:sp>
      <p:sp>
        <p:nvSpPr>
          <p:cNvPr id="8"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9" name="Slide Number Placeholder 5"/>
          <p:cNvSpPr>
            <a:spLocks noGrp="1"/>
          </p:cNvSpPr>
          <p:nvPr>
            <p:ph type="sldNum" sz="quarter" idx="12"/>
          </p:nvPr>
        </p:nvSpPr>
        <p:spPr/>
        <p:txBody>
          <a:bodyPr/>
          <a:lstStyle>
            <a:lvl1pPr>
              <a:defRPr/>
            </a:lvl1pPr>
          </a:lstStyle>
          <a:p>
            <a:fld id="{6EAD59D9-67ED-40C5-9543-5CCE4D054DA3}" type="slidenum">
              <a:rPr lang="en-US" altLang="en-US"/>
              <a:pPr/>
              <a:t>‹#›</a:t>
            </a:fld>
            <a:endParaRPr lang="en-US" altLang="en-US"/>
          </a:p>
        </p:txBody>
      </p:sp>
    </p:spTree>
    <p:extLst>
      <p:ext uri="{BB962C8B-B14F-4D97-AF65-F5344CB8AC3E}">
        <p14:creationId xmlns:p14="http://schemas.microsoft.com/office/powerpoint/2010/main" val="184647582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fld id="{8BC55788-3AF0-42AB-8FC4-BFBB1B9D2BFB}" type="datetimeFigureOut">
              <a:rPr lang="en-US" altLang="en-US"/>
              <a:pPr/>
              <a:t>7/23/19</a:t>
            </a:fld>
            <a:endParaRPr lang="en-US" altLang="en-US"/>
          </a:p>
        </p:txBody>
      </p:sp>
      <p:sp>
        <p:nvSpPr>
          <p:cNvPr id="4"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5" name="Slide Number Placeholder 5"/>
          <p:cNvSpPr>
            <a:spLocks noGrp="1"/>
          </p:cNvSpPr>
          <p:nvPr>
            <p:ph type="sldNum" sz="quarter" idx="12"/>
          </p:nvPr>
        </p:nvSpPr>
        <p:spPr/>
        <p:txBody>
          <a:bodyPr/>
          <a:lstStyle>
            <a:lvl1pPr>
              <a:defRPr/>
            </a:lvl1pPr>
          </a:lstStyle>
          <a:p>
            <a:fld id="{8A236EDA-DC78-450B-9FCD-6ED62A5F5A7A}" type="slidenum">
              <a:rPr lang="en-US" altLang="en-US"/>
              <a:pPr/>
              <a:t>‹#›</a:t>
            </a:fld>
            <a:endParaRPr lang="en-US" altLang="en-US"/>
          </a:p>
        </p:txBody>
      </p:sp>
    </p:spTree>
    <p:extLst>
      <p:ext uri="{BB962C8B-B14F-4D97-AF65-F5344CB8AC3E}">
        <p14:creationId xmlns:p14="http://schemas.microsoft.com/office/powerpoint/2010/main" val="37544211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fld id="{E35C6963-93FC-4FAD-9567-37B2248E8816}" type="datetimeFigureOut">
              <a:rPr lang="en-US" altLang="en-US"/>
              <a:pPr/>
              <a:t>7/23/19</a:t>
            </a:fld>
            <a:endParaRPr lang="en-US" altLang="en-US"/>
          </a:p>
        </p:txBody>
      </p:sp>
      <p:sp>
        <p:nvSpPr>
          <p:cNvPr id="3"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4" name="Slide Number Placeholder 5"/>
          <p:cNvSpPr>
            <a:spLocks noGrp="1"/>
          </p:cNvSpPr>
          <p:nvPr>
            <p:ph type="sldNum" sz="quarter" idx="12"/>
          </p:nvPr>
        </p:nvSpPr>
        <p:spPr/>
        <p:txBody>
          <a:bodyPr/>
          <a:lstStyle>
            <a:lvl1pPr>
              <a:defRPr/>
            </a:lvl1pPr>
          </a:lstStyle>
          <a:p>
            <a:fld id="{5DC19714-02CB-4C1E-BC8F-A0E840472851}" type="slidenum">
              <a:rPr lang="en-US" altLang="en-US"/>
              <a:pPr/>
              <a:t>‹#›</a:t>
            </a:fld>
            <a:endParaRPr lang="en-US" altLang="en-US"/>
          </a:p>
        </p:txBody>
      </p:sp>
    </p:spTree>
    <p:extLst>
      <p:ext uri="{BB962C8B-B14F-4D97-AF65-F5344CB8AC3E}">
        <p14:creationId xmlns:p14="http://schemas.microsoft.com/office/powerpoint/2010/main" val="264348105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2925" y="309457"/>
            <a:ext cx="3309144" cy="1316990"/>
          </a:xfrm>
        </p:spPr>
        <p:txBody>
          <a:bodyPr anchor="b"/>
          <a:lstStyle>
            <a:lvl1pPr algn="l">
              <a:defRPr sz="2200" b="1"/>
            </a:lvl1pPr>
          </a:lstStyle>
          <a:p>
            <a:r>
              <a:rPr lang="en-US"/>
              <a:t>Click to edit Master title style</a:t>
            </a:r>
          </a:p>
        </p:txBody>
      </p:sp>
      <p:sp>
        <p:nvSpPr>
          <p:cNvPr id="3" name="Content Placeholder 2"/>
          <p:cNvSpPr>
            <a:spLocks noGrp="1"/>
          </p:cNvSpPr>
          <p:nvPr>
            <p:ph idx="1"/>
          </p:nvPr>
        </p:nvSpPr>
        <p:spPr>
          <a:xfrm>
            <a:off x="3932555" y="309457"/>
            <a:ext cx="5622925" cy="6633528"/>
          </a:xfrm>
        </p:spPr>
        <p:txBody>
          <a:bodyPr/>
          <a:lstStyle>
            <a:lvl1pPr>
              <a:defRPr sz="3600"/>
            </a:lvl1pPr>
            <a:lvl2pPr>
              <a:defRPr sz="3100"/>
            </a:lvl2pPr>
            <a:lvl3pPr>
              <a:defRPr sz="2700"/>
            </a:lvl3pPr>
            <a:lvl4pPr>
              <a:defRPr sz="2200"/>
            </a:lvl4pPr>
            <a:lvl5pPr>
              <a:defRPr sz="2200"/>
            </a:lvl5pPr>
            <a:lvl6pPr>
              <a:defRPr sz="2200"/>
            </a:lvl6pPr>
            <a:lvl7pPr>
              <a:defRPr sz="2200"/>
            </a:lvl7pPr>
            <a:lvl8pPr>
              <a:defRPr sz="2200"/>
            </a:lvl8pPr>
            <a:lvl9pPr>
              <a:defRPr sz="2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502925" y="1626447"/>
            <a:ext cx="3309144" cy="5316538"/>
          </a:xfrm>
        </p:spPr>
        <p:txBody>
          <a:bodyPr/>
          <a:lstStyle>
            <a:lvl1pPr marL="0" indent="0">
              <a:buNone/>
              <a:defRPr sz="1600"/>
            </a:lvl1pPr>
            <a:lvl2pPr marL="506509" indent="0">
              <a:buNone/>
              <a:defRPr sz="1300"/>
            </a:lvl2pPr>
            <a:lvl3pPr marL="1013005" indent="0">
              <a:buNone/>
              <a:defRPr sz="1100"/>
            </a:lvl3pPr>
            <a:lvl4pPr marL="1519508" indent="0">
              <a:buNone/>
              <a:defRPr sz="1000"/>
            </a:lvl4pPr>
            <a:lvl5pPr marL="2026007" indent="0">
              <a:buNone/>
              <a:defRPr sz="1000"/>
            </a:lvl5pPr>
            <a:lvl6pPr marL="2532511" indent="0">
              <a:buNone/>
              <a:defRPr sz="1000"/>
            </a:lvl6pPr>
            <a:lvl7pPr marL="3039008" indent="0">
              <a:buNone/>
              <a:defRPr sz="1000"/>
            </a:lvl7pPr>
            <a:lvl8pPr marL="3545515" indent="0">
              <a:buNone/>
              <a:defRPr sz="1000"/>
            </a:lvl8pPr>
            <a:lvl9pPr marL="4052012" indent="0">
              <a:buNone/>
              <a:defRPr sz="10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fld id="{FDE98AC7-1D4B-4F83-A82A-A7A3A9F97FD0}" type="datetimeFigureOut">
              <a:rPr lang="en-US" altLang="en-US"/>
              <a:pPr/>
              <a:t>7/23/19</a:t>
            </a:fld>
            <a:endParaRPr lang="en-US" altLang="en-US"/>
          </a:p>
        </p:txBody>
      </p:sp>
      <p:sp>
        <p:nvSpPr>
          <p:cNvPr id="6"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7" name="Slide Number Placeholder 5"/>
          <p:cNvSpPr>
            <a:spLocks noGrp="1"/>
          </p:cNvSpPr>
          <p:nvPr>
            <p:ph type="sldNum" sz="quarter" idx="12"/>
          </p:nvPr>
        </p:nvSpPr>
        <p:spPr/>
        <p:txBody>
          <a:bodyPr/>
          <a:lstStyle>
            <a:lvl1pPr>
              <a:defRPr/>
            </a:lvl1pPr>
          </a:lstStyle>
          <a:p>
            <a:fld id="{CCC5B4CC-1869-4D62-BFAC-16D0E9B12EAD}" type="slidenum">
              <a:rPr lang="en-US" altLang="en-US"/>
              <a:pPr/>
              <a:t>‹#›</a:t>
            </a:fld>
            <a:endParaRPr lang="en-US" altLang="en-US"/>
          </a:p>
        </p:txBody>
      </p:sp>
    </p:spTree>
    <p:extLst>
      <p:ext uri="{BB962C8B-B14F-4D97-AF65-F5344CB8AC3E}">
        <p14:creationId xmlns:p14="http://schemas.microsoft.com/office/powerpoint/2010/main" val="196359423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71517" y="5440680"/>
            <a:ext cx="6035040" cy="642303"/>
          </a:xfrm>
        </p:spPr>
        <p:txBody>
          <a:bodyPr anchor="b"/>
          <a:lstStyle>
            <a:lvl1pPr algn="l">
              <a:defRPr sz="2200" b="1"/>
            </a:lvl1pPr>
          </a:lstStyle>
          <a:p>
            <a:r>
              <a:rPr lang="en-US"/>
              <a:t>Click to edit Master title style</a:t>
            </a:r>
          </a:p>
        </p:txBody>
      </p:sp>
      <p:sp>
        <p:nvSpPr>
          <p:cNvPr id="3" name="Picture Placeholder 2"/>
          <p:cNvSpPr>
            <a:spLocks noGrp="1"/>
          </p:cNvSpPr>
          <p:nvPr>
            <p:ph type="pic" idx="1"/>
          </p:nvPr>
        </p:nvSpPr>
        <p:spPr>
          <a:xfrm>
            <a:off x="1971517" y="694478"/>
            <a:ext cx="6035040" cy="4663440"/>
          </a:xfrm>
        </p:spPr>
        <p:txBody>
          <a:bodyPr rtlCol="0">
            <a:normAutofit/>
          </a:bodyPr>
          <a:lstStyle>
            <a:lvl1pPr marL="0" indent="0">
              <a:buNone/>
              <a:defRPr sz="3600"/>
            </a:lvl1pPr>
            <a:lvl2pPr marL="506509" indent="0">
              <a:buNone/>
              <a:defRPr sz="3100"/>
            </a:lvl2pPr>
            <a:lvl3pPr marL="1013005" indent="0">
              <a:buNone/>
              <a:defRPr sz="2700"/>
            </a:lvl3pPr>
            <a:lvl4pPr marL="1519508" indent="0">
              <a:buNone/>
              <a:defRPr sz="2200"/>
            </a:lvl4pPr>
            <a:lvl5pPr marL="2026007" indent="0">
              <a:buNone/>
              <a:defRPr sz="2200"/>
            </a:lvl5pPr>
            <a:lvl6pPr marL="2532511" indent="0">
              <a:buNone/>
              <a:defRPr sz="2200"/>
            </a:lvl6pPr>
            <a:lvl7pPr marL="3039008" indent="0">
              <a:buNone/>
              <a:defRPr sz="2200"/>
            </a:lvl7pPr>
            <a:lvl8pPr marL="3545515" indent="0">
              <a:buNone/>
              <a:defRPr sz="2200"/>
            </a:lvl8pPr>
            <a:lvl9pPr marL="4052012" indent="0">
              <a:buNone/>
              <a:defRPr sz="2200"/>
            </a:lvl9pPr>
          </a:lstStyle>
          <a:p>
            <a:pPr lvl="0"/>
            <a:endParaRPr lang="en-US" noProof="0"/>
          </a:p>
        </p:txBody>
      </p:sp>
      <p:sp>
        <p:nvSpPr>
          <p:cNvPr id="4" name="Text Placeholder 3"/>
          <p:cNvSpPr>
            <a:spLocks noGrp="1"/>
          </p:cNvSpPr>
          <p:nvPr>
            <p:ph type="body" sz="half" idx="2"/>
          </p:nvPr>
        </p:nvSpPr>
        <p:spPr>
          <a:xfrm>
            <a:off x="1971517" y="6082983"/>
            <a:ext cx="6035040" cy="912177"/>
          </a:xfrm>
        </p:spPr>
        <p:txBody>
          <a:bodyPr/>
          <a:lstStyle>
            <a:lvl1pPr marL="0" indent="0">
              <a:buNone/>
              <a:defRPr sz="1600"/>
            </a:lvl1pPr>
            <a:lvl2pPr marL="506509" indent="0">
              <a:buNone/>
              <a:defRPr sz="1300"/>
            </a:lvl2pPr>
            <a:lvl3pPr marL="1013005" indent="0">
              <a:buNone/>
              <a:defRPr sz="1100"/>
            </a:lvl3pPr>
            <a:lvl4pPr marL="1519508" indent="0">
              <a:buNone/>
              <a:defRPr sz="1000"/>
            </a:lvl4pPr>
            <a:lvl5pPr marL="2026007" indent="0">
              <a:buNone/>
              <a:defRPr sz="1000"/>
            </a:lvl5pPr>
            <a:lvl6pPr marL="2532511" indent="0">
              <a:buNone/>
              <a:defRPr sz="1000"/>
            </a:lvl6pPr>
            <a:lvl7pPr marL="3039008" indent="0">
              <a:buNone/>
              <a:defRPr sz="1000"/>
            </a:lvl7pPr>
            <a:lvl8pPr marL="3545515" indent="0">
              <a:buNone/>
              <a:defRPr sz="1000"/>
            </a:lvl8pPr>
            <a:lvl9pPr marL="4052012" indent="0">
              <a:buNone/>
              <a:defRPr sz="10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fld id="{27C47155-9F8C-46C0-900C-33DF3595E46F}" type="datetimeFigureOut">
              <a:rPr lang="en-US" altLang="en-US"/>
              <a:pPr/>
              <a:t>7/23/19</a:t>
            </a:fld>
            <a:endParaRPr lang="en-US" altLang="en-US"/>
          </a:p>
        </p:txBody>
      </p:sp>
      <p:sp>
        <p:nvSpPr>
          <p:cNvPr id="6"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7" name="Slide Number Placeholder 5"/>
          <p:cNvSpPr>
            <a:spLocks noGrp="1"/>
          </p:cNvSpPr>
          <p:nvPr>
            <p:ph type="sldNum" sz="quarter" idx="12"/>
          </p:nvPr>
        </p:nvSpPr>
        <p:spPr/>
        <p:txBody>
          <a:bodyPr/>
          <a:lstStyle>
            <a:lvl1pPr>
              <a:defRPr/>
            </a:lvl1pPr>
          </a:lstStyle>
          <a:p>
            <a:fld id="{6EE17F2B-9F50-4230-9C3D-5C55CEFA3F51}" type="slidenum">
              <a:rPr lang="en-US" altLang="en-US"/>
              <a:pPr/>
              <a:t>‹#›</a:t>
            </a:fld>
            <a:endParaRPr lang="en-US" altLang="en-US"/>
          </a:p>
        </p:txBody>
      </p:sp>
    </p:spTree>
    <p:extLst>
      <p:ext uri="{BB962C8B-B14F-4D97-AF65-F5344CB8AC3E}">
        <p14:creationId xmlns:p14="http://schemas.microsoft.com/office/powerpoint/2010/main" val="386425981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fld id="{ABEB971F-B599-4B37-97EB-690774B31BD5}" type="datetimeFigureOut">
              <a:rPr lang="en-US" altLang="en-US"/>
              <a:pPr/>
              <a:t>7/23/19</a:t>
            </a:fld>
            <a:endParaRPr lang="en-US" altLang="en-US"/>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fld id="{4BB3FBAD-8034-4A35-ABA8-17126B80F381}" type="slidenum">
              <a:rPr lang="en-US" altLang="en-US"/>
              <a:pPr/>
              <a:t>‹#›</a:t>
            </a:fld>
            <a:endParaRPr lang="en-US" altLang="en-US"/>
          </a:p>
        </p:txBody>
      </p:sp>
    </p:spTree>
    <p:extLst>
      <p:ext uri="{BB962C8B-B14F-4D97-AF65-F5344CB8AC3E}">
        <p14:creationId xmlns:p14="http://schemas.microsoft.com/office/powerpoint/2010/main" val="21248567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_MIM">
    <p:spTree>
      <p:nvGrpSpPr>
        <p:cNvPr id="1" name=""/>
        <p:cNvGrpSpPr/>
        <p:nvPr/>
      </p:nvGrpSpPr>
      <p:grpSpPr>
        <a:xfrm>
          <a:off x="0" y="0"/>
          <a:ext cx="0" cy="0"/>
          <a:chOff x="0" y="0"/>
          <a:chExt cx="0" cy="0"/>
        </a:xfrm>
      </p:grpSpPr>
      <p:pic>
        <p:nvPicPr>
          <p:cNvPr id="9" name="Picture 2" descr="MstarRGB123.jpg"/>
          <p:cNvPicPr>
            <a:picLocks/>
          </p:cNvPicPr>
          <p:nvPr userDrawn="1"/>
        </p:nvPicPr>
        <p:blipFill>
          <a:blip r:embed="rId2">
            <a:extLst>
              <a:ext uri="{28A0092B-C50C-407E-A947-70E740481C1C}">
                <a14:useLocalDpi xmlns:a14="http://schemas.microsoft.com/office/drawing/2010/main" val="0"/>
              </a:ext>
            </a:extLst>
          </a:blip>
          <a:srcRect t="63615"/>
          <a:stretch>
            <a:fillRect/>
          </a:stretch>
        </p:blipFill>
        <p:spPr bwMode="auto">
          <a:xfrm>
            <a:off x="7434321" y="2001828"/>
            <a:ext cx="2155825" cy="610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Straight Connector 7"/>
          <p:cNvCxnSpPr/>
          <p:nvPr userDrawn="1"/>
        </p:nvCxnSpPr>
        <p:spPr>
          <a:xfrm>
            <a:off x="1173169" y="495300"/>
            <a:ext cx="8294688" cy="0"/>
          </a:xfrm>
          <a:prstGeom prst="line">
            <a:avLst/>
          </a:prstGeom>
          <a:ln w="635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0" name="Text Placeholder 6"/>
          <p:cNvSpPr>
            <a:spLocks noGrp="1"/>
          </p:cNvSpPr>
          <p:nvPr>
            <p:ph type="body" sz="quarter" idx="11" hasCustomPrompt="1"/>
          </p:nvPr>
        </p:nvSpPr>
        <p:spPr>
          <a:xfrm>
            <a:off x="1176396" y="3892055"/>
            <a:ext cx="5659891" cy="1363662"/>
          </a:xfrm>
          <a:prstGeom prst="rect">
            <a:avLst/>
          </a:prstGeom>
        </p:spPr>
        <p:txBody>
          <a:bodyPr vert="horz" lIns="0" tIns="0" rIns="0" bIns="0"/>
          <a:lstStyle>
            <a:lvl1pPr marL="0" indent="0">
              <a:lnSpc>
                <a:spcPts val="2197"/>
              </a:lnSpc>
              <a:spcBef>
                <a:spcPts val="0"/>
              </a:spcBef>
              <a:spcAft>
                <a:spcPts val="800"/>
              </a:spcAft>
              <a:buFont typeface="Arial"/>
              <a:buNone/>
              <a:defRPr sz="1800">
                <a:solidFill>
                  <a:srgbClr val="5E5E5E"/>
                </a:solidFill>
              </a:defRPr>
            </a:lvl1pPr>
            <a:lvl2pPr marL="452044" indent="0">
              <a:buFont typeface="Arial"/>
              <a:buNone/>
              <a:defRPr sz="3200">
                <a:solidFill>
                  <a:srgbClr val="7F7F7F"/>
                </a:solidFill>
              </a:defRPr>
            </a:lvl2pPr>
            <a:lvl3pPr marL="904090" indent="0">
              <a:buFont typeface="Arial"/>
              <a:buNone/>
              <a:defRPr sz="3200">
                <a:solidFill>
                  <a:srgbClr val="7F7F7F"/>
                </a:solidFill>
              </a:defRPr>
            </a:lvl3pPr>
            <a:lvl4pPr marL="1356142" indent="0">
              <a:buFont typeface="Arial"/>
              <a:buNone/>
              <a:defRPr sz="3200">
                <a:solidFill>
                  <a:srgbClr val="7F7F7F"/>
                </a:solidFill>
              </a:defRPr>
            </a:lvl4pPr>
            <a:lvl5pPr marL="1808187" indent="0">
              <a:buFont typeface="Arial"/>
              <a:buNone/>
              <a:defRPr sz="3200">
                <a:solidFill>
                  <a:srgbClr val="7F7F7F"/>
                </a:solidFill>
              </a:defRPr>
            </a:lvl5pPr>
          </a:lstStyle>
          <a:p>
            <a:pPr lvl="0"/>
            <a:r>
              <a:rPr lang="en-US" dirty="0"/>
              <a:t>Name</a:t>
            </a:r>
          </a:p>
          <a:p>
            <a:pPr lvl="0"/>
            <a:r>
              <a:rPr lang="en-US" dirty="0"/>
              <a:t>Title</a:t>
            </a:r>
          </a:p>
          <a:p>
            <a:pPr lvl="0"/>
            <a:endParaRPr lang="en-US" dirty="0"/>
          </a:p>
          <a:p>
            <a:pPr lvl="0"/>
            <a:r>
              <a:rPr lang="en-US" dirty="0"/>
              <a:t>Date</a:t>
            </a:r>
          </a:p>
        </p:txBody>
      </p:sp>
      <p:sp>
        <p:nvSpPr>
          <p:cNvPr id="11" name="Title 4"/>
          <p:cNvSpPr>
            <a:spLocks noGrp="1"/>
          </p:cNvSpPr>
          <p:nvPr>
            <p:ph type="title" hasCustomPrompt="1"/>
          </p:nvPr>
        </p:nvSpPr>
        <p:spPr>
          <a:xfrm>
            <a:off x="1176396" y="1980486"/>
            <a:ext cx="5659891" cy="1804113"/>
          </a:xfrm>
          <a:prstGeom prst="rect">
            <a:avLst/>
          </a:prstGeom>
        </p:spPr>
        <p:txBody>
          <a:bodyPr vert="horz" lIns="0" tIns="0" rIns="0" bIns="0"/>
          <a:lstStyle>
            <a:lvl1pPr algn="l">
              <a:lnSpc>
                <a:spcPts val="4000"/>
              </a:lnSpc>
              <a:defRPr lang="en-US" sz="3600" kern="1200" baseline="0" dirty="0">
                <a:solidFill>
                  <a:srgbClr val="5E5E5E"/>
                </a:solidFill>
                <a:latin typeface="+mn-lt"/>
                <a:ea typeface="ＭＳ Ｐゴシック" charset="0"/>
                <a:cs typeface="ＭＳ Ｐゴシック" charset="0"/>
              </a:defRPr>
            </a:lvl1pPr>
          </a:lstStyle>
          <a:p>
            <a:r>
              <a:rPr lang="en-US" dirty="0"/>
              <a:t>Presentation Title</a:t>
            </a:r>
          </a:p>
        </p:txBody>
      </p:sp>
      <p:sp>
        <p:nvSpPr>
          <p:cNvPr id="14" name="Text Placeholder 5"/>
          <p:cNvSpPr txBox="1">
            <a:spLocks/>
          </p:cNvSpPr>
          <p:nvPr userDrawn="1"/>
        </p:nvSpPr>
        <p:spPr>
          <a:xfrm>
            <a:off x="1171576" y="6132116"/>
            <a:ext cx="8296274" cy="1348732"/>
          </a:xfrm>
          <a:prstGeom prst="rect">
            <a:avLst/>
          </a:prstGeom>
        </p:spPr>
        <p:txBody>
          <a:bodyPr vert="horz" lIns="0" tIns="0" rIns="0" bIns="0" anchor="b"/>
          <a:lstStyle>
            <a:lvl1pPr marL="0" indent="0" algn="l" defTabSz="508000" rtl="0" eaLnBrk="1" fontAlgn="base" hangingPunct="1">
              <a:spcBef>
                <a:spcPct val="20000"/>
              </a:spcBef>
              <a:spcAft>
                <a:spcPct val="0"/>
              </a:spcAft>
              <a:buFont typeface="Arial" charset="0"/>
              <a:buNone/>
              <a:defRPr sz="1800" kern="1200">
                <a:solidFill>
                  <a:schemeClr val="bg1">
                    <a:lumMod val="50000"/>
                  </a:schemeClr>
                </a:solidFill>
                <a:latin typeface="+mj-lt"/>
                <a:ea typeface="ＭＳ Ｐゴシック" charset="0"/>
                <a:cs typeface="ＭＳ Ｐゴシック" charset="0"/>
              </a:defRPr>
            </a:lvl1pPr>
            <a:lvl2pPr marL="509412" indent="0" algn="l" defTabSz="508000" rtl="0" eaLnBrk="1" fontAlgn="base" hangingPunct="1">
              <a:spcBef>
                <a:spcPct val="20000"/>
              </a:spcBef>
              <a:spcAft>
                <a:spcPct val="0"/>
              </a:spcAft>
              <a:buFont typeface="Arial" charset="0"/>
              <a:buNone/>
              <a:defRPr sz="1800" kern="1200">
                <a:solidFill>
                  <a:schemeClr val="bg1">
                    <a:lumMod val="50000"/>
                  </a:schemeClr>
                </a:solidFill>
                <a:latin typeface="+mn-lt"/>
                <a:ea typeface="ＭＳ Ｐゴシック" charset="0"/>
                <a:cs typeface="+mn-cs"/>
              </a:defRPr>
            </a:lvl2pPr>
            <a:lvl3pPr marL="1018825" indent="0" algn="l" defTabSz="508000" rtl="0" eaLnBrk="1" fontAlgn="base" hangingPunct="1">
              <a:spcBef>
                <a:spcPct val="20000"/>
              </a:spcBef>
              <a:spcAft>
                <a:spcPct val="0"/>
              </a:spcAft>
              <a:buFont typeface="Arial" charset="0"/>
              <a:buNone/>
              <a:defRPr sz="1800" kern="1200">
                <a:solidFill>
                  <a:schemeClr val="bg1">
                    <a:lumMod val="50000"/>
                  </a:schemeClr>
                </a:solidFill>
                <a:latin typeface="+mn-lt"/>
                <a:ea typeface="ＭＳ Ｐゴシック" charset="0"/>
                <a:cs typeface="+mn-cs"/>
              </a:defRPr>
            </a:lvl3pPr>
            <a:lvl4pPr marL="1528237" indent="0" algn="l" defTabSz="508000" rtl="0" eaLnBrk="1" fontAlgn="base" hangingPunct="1">
              <a:spcBef>
                <a:spcPct val="20000"/>
              </a:spcBef>
              <a:spcAft>
                <a:spcPct val="0"/>
              </a:spcAft>
              <a:buFont typeface="Arial" charset="0"/>
              <a:buNone/>
              <a:defRPr sz="1800" kern="1200">
                <a:solidFill>
                  <a:schemeClr val="bg1">
                    <a:lumMod val="50000"/>
                  </a:schemeClr>
                </a:solidFill>
                <a:latin typeface="+mn-lt"/>
                <a:ea typeface="ＭＳ Ｐゴシック" charset="0"/>
                <a:cs typeface="+mn-cs"/>
              </a:defRPr>
            </a:lvl4pPr>
            <a:lvl5pPr marL="2037649" indent="0" algn="l" defTabSz="508000" rtl="0" eaLnBrk="1" fontAlgn="base" hangingPunct="1">
              <a:spcBef>
                <a:spcPct val="20000"/>
              </a:spcBef>
              <a:spcAft>
                <a:spcPct val="0"/>
              </a:spcAft>
              <a:buFont typeface="Arial" charset="0"/>
              <a:buNone/>
              <a:defRPr sz="1800" kern="1200">
                <a:solidFill>
                  <a:schemeClr val="bg1">
                    <a:lumMod val="50000"/>
                  </a:schemeClr>
                </a:solidFill>
                <a:latin typeface="+mn-lt"/>
                <a:ea typeface="ＭＳ Ｐゴシック" charset="0"/>
                <a:cs typeface="+mn-cs"/>
              </a:defRPr>
            </a:lvl5pPr>
            <a:lvl6pPr marL="2801767" indent="-254706" algn="l" defTabSz="509412" rtl="0" eaLnBrk="1" latinLnBrk="0" hangingPunct="1">
              <a:spcBef>
                <a:spcPct val="20000"/>
              </a:spcBef>
              <a:buFont typeface="Arial"/>
              <a:buChar char="•"/>
              <a:defRPr sz="2200" kern="1200">
                <a:solidFill>
                  <a:schemeClr val="tx1"/>
                </a:solidFill>
                <a:latin typeface="+mn-lt"/>
                <a:ea typeface="+mn-ea"/>
                <a:cs typeface="+mn-cs"/>
              </a:defRPr>
            </a:lvl6pPr>
            <a:lvl7pPr marL="3311180" indent="-254706" algn="l" defTabSz="509412" rtl="0" eaLnBrk="1" latinLnBrk="0" hangingPunct="1">
              <a:spcBef>
                <a:spcPct val="20000"/>
              </a:spcBef>
              <a:buFont typeface="Arial"/>
              <a:buChar char="•"/>
              <a:defRPr sz="2200" kern="1200">
                <a:solidFill>
                  <a:schemeClr val="tx1"/>
                </a:solidFill>
                <a:latin typeface="+mn-lt"/>
                <a:ea typeface="+mn-ea"/>
                <a:cs typeface="+mn-cs"/>
              </a:defRPr>
            </a:lvl7pPr>
            <a:lvl8pPr marL="3820592" indent="-254706" algn="l" defTabSz="509412" rtl="0" eaLnBrk="1" latinLnBrk="0" hangingPunct="1">
              <a:spcBef>
                <a:spcPct val="20000"/>
              </a:spcBef>
              <a:buFont typeface="Arial"/>
              <a:buChar char="•"/>
              <a:defRPr sz="2200" kern="1200">
                <a:solidFill>
                  <a:schemeClr val="tx1"/>
                </a:solidFill>
                <a:latin typeface="+mn-lt"/>
                <a:ea typeface="+mn-ea"/>
                <a:cs typeface="+mn-cs"/>
              </a:defRPr>
            </a:lvl8pPr>
            <a:lvl9pPr marL="4330004" indent="-254706" algn="l" defTabSz="509412" rtl="0" eaLnBrk="1" latinLnBrk="0" hangingPunct="1">
              <a:spcBef>
                <a:spcPct val="20000"/>
              </a:spcBef>
              <a:buFont typeface="Arial"/>
              <a:buChar char="•"/>
              <a:defRPr sz="2200" kern="1200">
                <a:solidFill>
                  <a:schemeClr val="tx1"/>
                </a:solidFill>
                <a:latin typeface="+mn-lt"/>
                <a:ea typeface="+mn-ea"/>
                <a:cs typeface="+mn-cs"/>
              </a:defRPr>
            </a:lvl9pPr>
          </a:lstStyle>
          <a:p>
            <a:pPr>
              <a:lnSpc>
                <a:spcPts val="1200"/>
              </a:lnSpc>
            </a:pPr>
            <a:r>
              <a:rPr lang="en-US" sz="1000" dirty="0">
                <a:solidFill>
                  <a:srgbClr val="FFFFFF">
                    <a:lumMod val="65000"/>
                  </a:srgbClr>
                </a:solidFill>
                <a:latin typeface="Morningstar 1 Light"/>
              </a:rPr>
              <a:t>© 2014 Morningstar. All Rights Reserved. These materials are for information and/or illustration purposes only. Morningstar Investment Management is a division of Morningstar which includes Morningstar Associates, LLC, Morningstar Investment Services, Inc., and Ibbotson Associates, Inc., all registered investment advisors and wholly owned subsidiaries of Morningstar, Inc. All investment advisory services described herein are provided by one or more of the registered investment advisor subsidiaries. The Morningstar name and </a:t>
            </a:r>
            <a:br>
              <a:rPr lang="en-US" sz="1000" dirty="0">
                <a:solidFill>
                  <a:srgbClr val="FFFFFF">
                    <a:lumMod val="65000"/>
                  </a:srgbClr>
                </a:solidFill>
                <a:latin typeface="Morningstar 1 Light"/>
              </a:rPr>
            </a:br>
            <a:r>
              <a:rPr lang="en-US" sz="1000" dirty="0">
                <a:solidFill>
                  <a:srgbClr val="FFFFFF">
                    <a:lumMod val="65000"/>
                  </a:srgbClr>
                </a:solidFill>
                <a:latin typeface="Morningstar 1 Light"/>
              </a:rPr>
              <a:t>logo are registered marks of Morningstar. This presentation includes proprietary materials of Morningstar.  Reproduction, transcription or other use, by any means, in whole or in part, without the prior, written consent of Morningstar is prohibited. </a:t>
            </a:r>
          </a:p>
        </p:txBody>
      </p:sp>
    </p:spTree>
    <p:extLst>
      <p:ext uri="{BB962C8B-B14F-4D97-AF65-F5344CB8AC3E}">
        <p14:creationId xmlns:p14="http://schemas.microsoft.com/office/powerpoint/2010/main" val="352072885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292340" y="311257"/>
            <a:ext cx="2263140" cy="663172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502920" y="311257"/>
            <a:ext cx="6621780" cy="663172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fld id="{A4CFFFB4-7EB1-4F3B-B0F8-A3D7FBE1FE99}" type="datetimeFigureOut">
              <a:rPr lang="en-US" altLang="en-US"/>
              <a:pPr/>
              <a:t>7/23/19</a:t>
            </a:fld>
            <a:endParaRPr lang="en-US" altLang="en-US"/>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fld id="{3114838A-41AA-4601-AB50-4CB0C0BC5EAB}" type="slidenum">
              <a:rPr lang="en-US" altLang="en-US"/>
              <a:pPr/>
              <a:t>‹#›</a:t>
            </a:fld>
            <a:endParaRPr lang="en-US" altLang="en-US"/>
          </a:p>
        </p:txBody>
      </p:sp>
    </p:spTree>
    <p:extLst>
      <p:ext uri="{BB962C8B-B14F-4D97-AF65-F5344CB8AC3E}">
        <p14:creationId xmlns:p14="http://schemas.microsoft.com/office/powerpoint/2010/main" val="384279518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BASIC_BULLET">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785975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CHART_PAGE">
    <p:spTree>
      <p:nvGrpSpPr>
        <p:cNvPr id="1" name=""/>
        <p:cNvGrpSpPr/>
        <p:nvPr/>
      </p:nvGrpSpPr>
      <p:grpSpPr>
        <a:xfrm>
          <a:off x="0" y="0"/>
          <a:ext cx="0" cy="0"/>
          <a:chOff x="0" y="0"/>
          <a:chExt cx="0" cy="0"/>
        </a:xfrm>
      </p:grpSpPr>
      <p:sp>
        <p:nvSpPr>
          <p:cNvPr id="22" name="Text Placeholder 16"/>
          <p:cNvSpPr>
            <a:spLocks noGrp="1"/>
          </p:cNvSpPr>
          <p:nvPr>
            <p:ph type="body" sz="quarter" idx="11"/>
          </p:nvPr>
        </p:nvSpPr>
        <p:spPr>
          <a:xfrm>
            <a:off x="1176338" y="548748"/>
            <a:ext cx="8291512" cy="402220"/>
          </a:xfrm>
          <a:prstGeom prst="rect">
            <a:avLst/>
          </a:prstGeom>
        </p:spPr>
        <p:txBody>
          <a:bodyPr lIns="0" tIns="0" rIns="0" bIns="0"/>
          <a:lstStyle>
            <a:lvl1pPr marL="0" indent="0">
              <a:buNone/>
              <a:defRPr sz="2200">
                <a:solidFill>
                  <a:srgbClr val="5E5E5E"/>
                </a:solidFill>
              </a:defRPr>
            </a:lvl1pPr>
            <a:lvl2pPr marL="452203" indent="0">
              <a:buNone/>
              <a:defRPr sz="1600">
                <a:solidFill>
                  <a:schemeClr val="bg1">
                    <a:lumMod val="50000"/>
                  </a:schemeClr>
                </a:solidFill>
              </a:defRPr>
            </a:lvl2pPr>
            <a:lvl3pPr marL="904407" indent="0">
              <a:buNone/>
              <a:defRPr sz="1600">
                <a:solidFill>
                  <a:schemeClr val="bg1">
                    <a:lumMod val="50000"/>
                  </a:schemeClr>
                </a:solidFill>
              </a:defRPr>
            </a:lvl3pPr>
            <a:lvl4pPr marL="1356618" indent="0">
              <a:buNone/>
              <a:defRPr sz="1600">
                <a:solidFill>
                  <a:schemeClr val="bg1">
                    <a:lumMod val="50000"/>
                  </a:schemeClr>
                </a:solidFill>
              </a:defRPr>
            </a:lvl4pPr>
            <a:lvl5pPr marL="1808821" indent="0">
              <a:buNone/>
              <a:defRPr sz="1600">
                <a:solidFill>
                  <a:schemeClr val="bg1">
                    <a:lumMod val="50000"/>
                  </a:schemeClr>
                </a:solidFill>
              </a:defRPr>
            </a:lvl5pPr>
          </a:lstStyle>
          <a:p>
            <a:pPr lvl="0"/>
            <a:r>
              <a:rPr lang="en-US"/>
              <a:t>Click to edit Master text styles</a:t>
            </a:r>
          </a:p>
        </p:txBody>
      </p:sp>
      <p:sp>
        <p:nvSpPr>
          <p:cNvPr id="29" name="Text Placeholder 18"/>
          <p:cNvSpPr>
            <a:spLocks noGrp="1"/>
          </p:cNvSpPr>
          <p:nvPr>
            <p:ph type="body" sz="quarter" idx="12"/>
          </p:nvPr>
        </p:nvSpPr>
        <p:spPr>
          <a:xfrm>
            <a:off x="1176338" y="2019649"/>
            <a:ext cx="8291512" cy="587148"/>
          </a:xfrm>
          <a:prstGeom prst="rect">
            <a:avLst/>
          </a:prstGeom>
        </p:spPr>
        <p:txBody>
          <a:bodyPr lIns="0" tIns="0" rIns="0" bIns="0"/>
          <a:lstStyle>
            <a:lvl1pPr marL="0" indent="0">
              <a:lnSpc>
                <a:spcPts val="2197"/>
              </a:lnSpc>
              <a:spcBef>
                <a:spcPts val="0"/>
              </a:spcBef>
              <a:spcAft>
                <a:spcPts val="800"/>
              </a:spcAft>
              <a:buNone/>
              <a:defRPr sz="1800">
                <a:solidFill>
                  <a:schemeClr val="tx2"/>
                </a:solidFill>
                <a:latin typeface="+mn-lt"/>
              </a:defRPr>
            </a:lvl1pPr>
            <a:lvl2pPr marL="452203" indent="0">
              <a:buNone/>
              <a:defRPr sz="1100">
                <a:solidFill>
                  <a:schemeClr val="tx2"/>
                </a:solidFill>
                <a:latin typeface="+mj-lt"/>
              </a:defRPr>
            </a:lvl2pPr>
            <a:lvl3pPr marL="904407" indent="0">
              <a:buNone/>
              <a:defRPr sz="1100">
                <a:solidFill>
                  <a:schemeClr val="tx2"/>
                </a:solidFill>
                <a:latin typeface="+mj-lt"/>
              </a:defRPr>
            </a:lvl3pPr>
            <a:lvl4pPr marL="1356618" indent="0">
              <a:buNone/>
              <a:defRPr sz="1100">
                <a:solidFill>
                  <a:schemeClr val="tx2"/>
                </a:solidFill>
                <a:latin typeface="+mj-lt"/>
              </a:defRPr>
            </a:lvl4pPr>
            <a:lvl5pPr marL="1808821" indent="0">
              <a:buNone/>
              <a:defRPr sz="1100">
                <a:solidFill>
                  <a:schemeClr val="tx2"/>
                </a:solidFill>
                <a:latin typeface="+mj-lt"/>
              </a:defRPr>
            </a:lvl5pPr>
          </a:lstStyle>
          <a:p>
            <a:pPr lvl="0"/>
            <a:r>
              <a:rPr lang="en-US"/>
              <a:t>Click to edit Master text styles</a:t>
            </a:r>
          </a:p>
        </p:txBody>
      </p:sp>
      <p:sp>
        <p:nvSpPr>
          <p:cNvPr id="11" name="Text Placeholder 16"/>
          <p:cNvSpPr>
            <a:spLocks noGrp="1"/>
          </p:cNvSpPr>
          <p:nvPr>
            <p:ph type="body" sz="quarter" idx="17"/>
          </p:nvPr>
        </p:nvSpPr>
        <p:spPr>
          <a:xfrm>
            <a:off x="1176338" y="874765"/>
            <a:ext cx="8291512" cy="495704"/>
          </a:xfrm>
          <a:prstGeom prst="rect">
            <a:avLst/>
          </a:prstGeom>
        </p:spPr>
        <p:txBody>
          <a:bodyPr lIns="0" tIns="0" rIns="0" bIns="0"/>
          <a:lstStyle>
            <a:lvl1pPr marL="0" indent="0">
              <a:buNone/>
              <a:defRPr sz="2200" b="0">
                <a:solidFill>
                  <a:srgbClr val="5E5E5E"/>
                </a:solidFill>
                <a:latin typeface="+mj-lt"/>
              </a:defRPr>
            </a:lvl1pPr>
            <a:lvl2pPr marL="452203" indent="0">
              <a:buNone/>
              <a:defRPr sz="1600">
                <a:solidFill>
                  <a:schemeClr val="bg1">
                    <a:lumMod val="50000"/>
                  </a:schemeClr>
                </a:solidFill>
              </a:defRPr>
            </a:lvl2pPr>
            <a:lvl3pPr marL="904407" indent="0">
              <a:buNone/>
              <a:defRPr sz="1600">
                <a:solidFill>
                  <a:schemeClr val="bg1">
                    <a:lumMod val="50000"/>
                  </a:schemeClr>
                </a:solidFill>
              </a:defRPr>
            </a:lvl3pPr>
            <a:lvl4pPr marL="1356618" indent="0">
              <a:buNone/>
              <a:defRPr sz="1600">
                <a:solidFill>
                  <a:schemeClr val="bg1">
                    <a:lumMod val="50000"/>
                  </a:schemeClr>
                </a:solidFill>
              </a:defRPr>
            </a:lvl4pPr>
            <a:lvl5pPr marL="1808821" indent="0">
              <a:buNone/>
              <a:defRPr sz="1600">
                <a:solidFill>
                  <a:schemeClr val="bg1">
                    <a:lumMod val="50000"/>
                  </a:schemeClr>
                </a:solidFill>
              </a:defRPr>
            </a:lvl5pPr>
          </a:lstStyle>
          <a:p>
            <a:pPr lvl="0"/>
            <a:r>
              <a:rPr lang="en-US"/>
              <a:t>Click to edit Master text styles</a:t>
            </a:r>
          </a:p>
        </p:txBody>
      </p:sp>
      <p:sp>
        <p:nvSpPr>
          <p:cNvPr id="3" name="Chart Placeholder 2"/>
          <p:cNvSpPr>
            <a:spLocks noGrp="1"/>
          </p:cNvSpPr>
          <p:nvPr>
            <p:ph type="chart" sz="quarter" idx="19"/>
          </p:nvPr>
        </p:nvSpPr>
        <p:spPr>
          <a:xfrm>
            <a:off x="1173162" y="2650596"/>
            <a:ext cx="8288337" cy="4071937"/>
          </a:xfrm>
          <a:prstGeom prst="rect">
            <a:avLst/>
          </a:prstGeom>
        </p:spPr>
        <p:txBody>
          <a:bodyPr/>
          <a:lstStyle>
            <a:lvl1pPr marL="0" indent="0">
              <a:buNone/>
              <a:defRPr sz="1800" b="0" i="0">
                <a:solidFill>
                  <a:schemeClr val="bg1">
                    <a:lumMod val="75000"/>
                  </a:schemeClr>
                </a:solidFill>
                <a:latin typeface="+mn-lt"/>
              </a:defRPr>
            </a:lvl1pPr>
          </a:lstStyle>
          <a:p>
            <a:pPr lvl="0"/>
            <a:r>
              <a:rPr lang="en-US" noProof="0"/>
              <a:t>Click icon to add chart</a:t>
            </a:r>
            <a:endParaRPr lang="en-US" noProof="0" dirty="0"/>
          </a:p>
        </p:txBody>
      </p:sp>
      <p:sp>
        <p:nvSpPr>
          <p:cNvPr id="6" name="Slide Number Placeholder 6"/>
          <p:cNvSpPr>
            <a:spLocks noGrp="1"/>
          </p:cNvSpPr>
          <p:nvPr>
            <p:ph type="sldNum" sz="quarter" idx="20"/>
          </p:nvPr>
        </p:nvSpPr>
        <p:spPr>
          <a:xfrm>
            <a:off x="1184328" y="7094540"/>
            <a:ext cx="468313" cy="401637"/>
          </a:xfrm>
        </p:spPr>
        <p:txBody>
          <a:bodyPr lIns="0" tIns="0" rIns="0" bIns="0" anchor="t"/>
          <a:lstStyle>
            <a:lvl1pPr defTabSz="451482">
              <a:defRPr>
                <a:solidFill>
                  <a:srgbClr val="7F7F7F"/>
                </a:solidFill>
              </a:defRPr>
            </a:lvl1pPr>
          </a:lstStyle>
          <a:p>
            <a:fld id="{20ECEAA9-AF8F-4C06-BE44-F9356D1EE982}" type="slidenum">
              <a:rPr lang="en-US" altLang="en-US"/>
              <a:pPr/>
              <a:t>‹#›</a:t>
            </a:fld>
            <a:endParaRPr lang="en-US" altLang="en-US"/>
          </a:p>
        </p:txBody>
      </p:sp>
    </p:spTree>
    <p:extLst>
      <p:ext uri="{BB962C8B-B14F-4D97-AF65-F5344CB8AC3E}">
        <p14:creationId xmlns:p14="http://schemas.microsoft.com/office/powerpoint/2010/main" val="275111249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1_Bullet 1-Column">
    <p:spTree>
      <p:nvGrpSpPr>
        <p:cNvPr id="1" name=""/>
        <p:cNvGrpSpPr/>
        <p:nvPr/>
      </p:nvGrpSpPr>
      <p:grpSpPr>
        <a:xfrm>
          <a:off x="0" y="0"/>
          <a:ext cx="0" cy="0"/>
          <a:chOff x="0" y="0"/>
          <a:chExt cx="0" cy="0"/>
        </a:xfrm>
      </p:grpSpPr>
      <p:cxnSp>
        <p:nvCxnSpPr>
          <p:cNvPr id="12" name="Straight Connector 11"/>
          <p:cNvCxnSpPr/>
          <p:nvPr userDrawn="1"/>
        </p:nvCxnSpPr>
        <p:spPr>
          <a:xfrm>
            <a:off x="1173164" y="7069138"/>
            <a:ext cx="8294688" cy="0"/>
          </a:xfrm>
          <a:prstGeom prst="line">
            <a:avLst/>
          </a:prstGeom>
          <a:ln w="63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userDrawn="1"/>
        </p:nvCxnSpPr>
        <p:spPr>
          <a:xfrm>
            <a:off x="1173164" y="495300"/>
            <a:ext cx="8294688" cy="0"/>
          </a:xfrm>
          <a:prstGeom prst="line">
            <a:avLst/>
          </a:prstGeom>
          <a:ln w="635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8" name="Text Placeholder 7"/>
          <p:cNvSpPr>
            <a:spLocks noGrp="1"/>
          </p:cNvSpPr>
          <p:nvPr>
            <p:ph type="body" sz="quarter" idx="19" hasCustomPrompt="1"/>
          </p:nvPr>
        </p:nvSpPr>
        <p:spPr>
          <a:xfrm>
            <a:off x="1003300" y="2606797"/>
            <a:ext cx="8464550" cy="4011491"/>
          </a:xfrm>
          <a:prstGeom prst="rect">
            <a:avLst/>
          </a:prstGeom>
        </p:spPr>
        <p:txBody>
          <a:bodyPr vert="horz" lIns="0" tIns="0" rIns="0" bIns="0" numCol="1" spcCol="612648"/>
          <a:lstStyle>
            <a:lvl1pPr marL="129435" indent="-129435">
              <a:lnSpc>
                <a:spcPts val="2860"/>
              </a:lnSpc>
              <a:spcBef>
                <a:spcPts val="0"/>
              </a:spcBef>
              <a:spcAft>
                <a:spcPts val="0"/>
              </a:spcAft>
              <a:buClr>
                <a:schemeClr val="tx2"/>
              </a:buClr>
              <a:buSzPct val="75000"/>
              <a:buFont typeface="Arial" panose="020B0604020202020204" pitchFamily="34" charset="0"/>
              <a:buChar char="•"/>
              <a:defRPr lang="en-US" sz="1980" kern="1200" dirty="0" smtClean="0">
                <a:solidFill>
                  <a:schemeClr val="tx1"/>
                </a:solidFill>
                <a:latin typeface="+mn-lt"/>
                <a:ea typeface="ＭＳ Ｐゴシック" charset="0"/>
                <a:cs typeface="+mn-cs"/>
              </a:defRPr>
            </a:lvl1pPr>
            <a:lvl2pPr marL="258870" indent="-121345">
              <a:lnSpc>
                <a:spcPts val="2860"/>
              </a:lnSpc>
              <a:spcAft>
                <a:spcPts val="0"/>
              </a:spcAft>
              <a:buClr>
                <a:schemeClr val="tx2"/>
              </a:buClr>
              <a:buSzPct val="75000"/>
              <a:buFont typeface="Arial" panose="020B0604020202020204" pitchFamily="34" charset="0"/>
              <a:buChar char="•"/>
              <a:defRPr lang="en-US" sz="1980" kern="1200" dirty="0" smtClean="0">
                <a:solidFill>
                  <a:schemeClr val="tx1"/>
                </a:solidFill>
                <a:latin typeface="+mn-lt"/>
                <a:ea typeface="ＭＳ Ｐゴシック" charset="0"/>
                <a:cs typeface="+mn-cs"/>
              </a:defRPr>
            </a:lvl2pPr>
            <a:lvl3pPr marL="375593" indent="-120189">
              <a:lnSpc>
                <a:spcPts val="2860"/>
              </a:lnSpc>
              <a:spcAft>
                <a:spcPts val="0"/>
              </a:spcAft>
              <a:buClr>
                <a:schemeClr val="bg1">
                  <a:lumMod val="65000"/>
                </a:schemeClr>
              </a:buClr>
              <a:buSzPct val="75000"/>
              <a:buFont typeface="Arial" panose="020B0604020202020204" pitchFamily="34" charset="0"/>
              <a:buChar char="•"/>
              <a:defRPr lang="en-US" sz="1980" kern="1200" dirty="0" smtClean="0">
                <a:solidFill>
                  <a:schemeClr val="tx1"/>
                </a:solidFill>
                <a:latin typeface="+mn-lt"/>
                <a:ea typeface="ＭＳ Ｐゴシック" charset="0"/>
                <a:cs typeface="+mn-cs"/>
              </a:defRPr>
            </a:lvl3pPr>
          </a:lstStyle>
          <a:p>
            <a:pPr lvl="0"/>
            <a:r>
              <a:rPr lang="en-US"/>
              <a:t>First level of information (18pt font)</a:t>
            </a:r>
          </a:p>
          <a:p>
            <a:pPr lvl="1"/>
            <a:r>
              <a:rPr lang="en-US"/>
              <a:t>Second level</a:t>
            </a:r>
          </a:p>
          <a:p>
            <a:pPr lvl="2"/>
            <a:r>
              <a:rPr lang="en-US"/>
              <a:t>Third level</a:t>
            </a:r>
          </a:p>
        </p:txBody>
      </p:sp>
      <p:sp>
        <p:nvSpPr>
          <p:cNvPr id="9" name="Content Placeholder 2"/>
          <p:cNvSpPr>
            <a:spLocks noGrp="1"/>
          </p:cNvSpPr>
          <p:nvPr>
            <p:ph idx="23" hasCustomPrompt="1"/>
          </p:nvPr>
        </p:nvSpPr>
        <p:spPr>
          <a:xfrm>
            <a:off x="1184276" y="6788040"/>
            <a:ext cx="8277224" cy="156389"/>
          </a:xfrm>
          <a:prstGeom prst="rect">
            <a:avLst/>
          </a:prstGeom>
        </p:spPr>
        <p:txBody>
          <a:bodyPr wrap="square" lIns="0" tIns="0" rIns="0" bIns="0" anchor="b">
            <a:spAutoFit/>
          </a:bodyPr>
          <a:lstStyle>
            <a:lvl1pPr marL="0" indent="0">
              <a:lnSpc>
                <a:spcPts val="1210"/>
              </a:lnSpc>
              <a:spcBef>
                <a:spcPts val="0"/>
              </a:spcBef>
              <a:spcAft>
                <a:spcPts val="0"/>
              </a:spcAft>
              <a:buClr>
                <a:schemeClr val="tx2"/>
              </a:buClr>
              <a:buSzPct val="75000"/>
              <a:buFont typeface="Lucida Grande"/>
              <a:buNone/>
              <a:defRPr sz="1210" baseline="0">
                <a:solidFill>
                  <a:schemeClr val="bg1">
                    <a:lumMod val="65000"/>
                  </a:schemeClr>
                </a:solidFill>
              </a:defRPr>
            </a:lvl1pPr>
            <a:lvl2pPr marL="112451" indent="0" defTabSz="267201">
              <a:spcBef>
                <a:spcPts val="0"/>
              </a:spcBef>
              <a:spcAft>
                <a:spcPts val="520"/>
              </a:spcAft>
              <a:buClr>
                <a:schemeClr val="bg1">
                  <a:lumMod val="50000"/>
                </a:schemeClr>
              </a:buClr>
              <a:buSzPct val="75000"/>
              <a:buFont typeface="Lucida Grande"/>
              <a:buNone/>
              <a:defRPr sz="801">
                <a:solidFill>
                  <a:schemeClr val="bg1">
                    <a:lumMod val="50000"/>
                  </a:schemeClr>
                </a:solidFill>
              </a:defRPr>
            </a:lvl2pPr>
            <a:lvl3pPr marL="991999" indent="-165525">
              <a:spcBef>
                <a:spcPts val="0"/>
              </a:spcBef>
              <a:spcAft>
                <a:spcPts val="520"/>
              </a:spcAft>
              <a:buClr>
                <a:schemeClr val="bg1">
                  <a:lumMod val="75000"/>
                </a:schemeClr>
              </a:buClr>
              <a:buSzPct val="75000"/>
              <a:buFont typeface="Lucida Grande"/>
              <a:buChar char="►"/>
              <a:defRPr sz="801"/>
            </a:lvl3pPr>
            <a:lvl4pPr marL="1402363" indent="-165525">
              <a:spcBef>
                <a:spcPts val="0"/>
              </a:spcBef>
              <a:spcAft>
                <a:spcPts val="520"/>
              </a:spcAft>
              <a:buClr>
                <a:schemeClr val="bg1">
                  <a:lumMod val="85000"/>
                </a:schemeClr>
              </a:buClr>
              <a:buSzPct val="75000"/>
              <a:buFont typeface="Lucida Grande"/>
              <a:buChar char="►"/>
              <a:defRPr sz="801"/>
            </a:lvl4pPr>
            <a:lvl5pPr marL="1489723" indent="-165525">
              <a:buClr>
                <a:schemeClr val="tx2"/>
              </a:buClr>
              <a:buSzPct val="75000"/>
              <a:buFont typeface="Lucida Grande"/>
              <a:buChar char="►"/>
              <a:defRPr sz="1310"/>
            </a:lvl5pPr>
          </a:lstStyle>
          <a:p>
            <a:pPr lvl="0"/>
            <a:r>
              <a:rPr lang="en-US"/>
              <a:t>Data as of DD/MM/YYYY or Source: (11pt font)</a:t>
            </a:r>
          </a:p>
        </p:txBody>
      </p:sp>
      <p:sp>
        <p:nvSpPr>
          <p:cNvPr id="11" name="Text Placeholder 18"/>
          <p:cNvSpPr>
            <a:spLocks noGrp="1"/>
          </p:cNvSpPr>
          <p:nvPr>
            <p:ph type="body" sz="quarter" idx="12" hasCustomPrompt="1"/>
          </p:nvPr>
        </p:nvSpPr>
        <p:spPr>
          <a:xfrm>
            <a:off x="1169540" y="603368"/>
            <a:ext cx="9120663" cy="626088"/>
          </a:xfrm>
          <a:prstGeom prst="rect">
            <a:avLst/>
          </a:prstGeom>
        </p:spPr>
        <p:txBody>
          <a:bodyPr vert="horz" lIns="0" tIns="0" rIns="0" bIns="0"/>
          <a:lstStyle>
            <a:lvl1pPr marL="0" indent="0">
              <a:lnSpc>
                <a:spcPts val="2640"/>
              </a:lnSpc>
              <a:spcBef>
                <a:spcPts val="0"/>
              </a:spcBef>
              <a:spcAft>
                <a:spcPts val="0"/>
              </a:spcAft>
              <a:buNone/>
              <a:defRPr lang="en-US" sz="2420" b="1" kern="1200" baseline="0" dirty="0" smtClean="0">
                <a:solidFill>
                  <a:srgbClr val="5E5E5E"/>
                </a:solidFill>
                <a:latin typeface="+mj-lt"/>
                <a:ea typeface="ＭＳ Ｐゴシック" charset="0"/>
                <a:cs typeface="ＭＳ Ｐゴシック" charset="0"/>
              </a:defRPr>
            </a:lvl1pPr>
            <a:lvl2pPr marL="500226" indent="0">
              <a:buNone/>
              <a:defRPr sz="1210">
                <a:solidFill>
                  <a:schemeClr val="tx2"/>
                </a:solidFill>
                <a:latin typeface="+mj-lt"/>
              </a:defRPr>
            </a:lvl2pPr>
            <a:lvl3pPr marL="1000453" indent="0">
              <a:buNone/>
              <a:defRPr sz="1210">
                <a:solidFill>
                  <a:schemeClr val="tx2"/>
                </a:solidFill>
                <a:latin typeface="+mj-lt"/>
              </a:defRPr>
            </a:lvl3pPr>
            <a:lvl4pPr marL="1500677" indent="0">
              <a:buNone/>
              <a:defRPr sz="1210">
                <a:solidFill>
                  <a:schemeClr val="tx2"/>
                </a:solidFill>
                <a:latin typeface="+mj-lt"/>
              </a:defRPr>
            </a:lvl4pPr>
            <a:lvl5pPr marL="2000903" indent="0">
              <a:buNone/>
              <a:defRPr sz="1210">
                <a:solidFill>
                  <a:schemeClr val="tx2"/>
                </a:solidFill>
                <a:latin typeface="+mj-lt"/>
              </a:defRPr>
            </a:lvl5pPr>
          </a:lstStyle>
          <a:p>
            <a:pPr lvl="0"/>
            <a:r>
              <a:rPr lang="en-US"/>
              <a:t>Headline (22pt font, one-line maximum)</a:t>
            </a:r>
          </a:p>
        </p:txBody>
      </p:sp>
      <p:pic>
        <p:nvPicPr>
          <p:cNvPr id="13" name="Picture 2" descr="MstarRGB123.jpg"/>
          <p:cNvPicPr>
            <a:picLocks/>
          </p:cNvPicPr>
          <p:nvPr userDrawn="1"/>
        </p:nvPicPr>
        <p:blipFill>
          <a:blip r:embed="rId2">
            <a:extLst>
              <a:ext uri="{28A0092B-C50C-407E-A947-70E740481C1C}">
                <a14:useLocalDpi xmlns:a14="http://schemas.microsoft.com/office/drawing/2010/main" val="0"/>
              </a:ext>
            </a:extLst>
          </a:blip>
          <a:srcRect t="63615"/>
          <a:stretch>
            <a:fillRect/>
          </a:stretch>
        </p:blipFill>
        <p:spPr bwMode="auto">
          <a:xfrm>
            <a:off x="8592260" y="7083577"/>
            <a:ext cx="937835" cy="3650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 Placeholder 16">
            <a:extLst>
              <a:ext uri="{FF2B5EF4-FFF2-40B4-BE49-F238E27FC236}">
                <a16:creationId xmlns:a16="http://schemas.microsoft.com/office/drawing/2014/main" id="{F4C121AF-D7F6-DC42-9F10-5F3AB7AFBBD7}"/>
              </a:ext>
            </a:extLst>
          </p:cNvPr>
          <p:cNvSpPr>
            <a:spLocks noGrp="1"/>
          </p:cNvSpPr>
          <p:nvPr>
            <p:ph type="body" sz="quarter" idx="17" hasCustomPrompt="1"/>
          </p:nvPr>
        </p:nvSpPr>
        <p:spPr>
          <a:xfrm>
            <a:off x="1176338" y="2019652"/>
            <a:ext cx="8291512" cy="587147"/>
          </a:xfrm>
          <a:prstGeom prst="rect">
            <a:avLst/>
          </a:prstGeom>
        </p:spPr>
        <p:txBody>
          <a:bodyPr vert="horz" lIns="0" tIns="0" rIns="0" bIns="0" numCol="1" spcCol="490804"/>
          <a:lstStyle>
            <a:lvl1pPr marL="0" indent="0">
              <a:lnSpc>
                <a:spcPts val="1939"/>
              </a:lnSpc>
              <a:spcAft>
                <a:spcPts val="705"/>
              </a:spcAft>
              <a:buClr>
                <a:schemeClr val="tx2"/>
              </a:buClr>
              <a:buFont typeface="Morningstar Symbols"/>
              <a:buNone/>
              <a:defRPr lang="en-US" sz="1540" kern="1200" baseline="0" dirty="0" smtClean="0">
                <a:solidFill>
                  <a:schemeClr val="tx2"/>
                </a:solidFill>
                <a:latin typeface="+mn-lt"/>
                <a:ea typeface="ＭＳ Ｐゴシック" charset="0"/>
                <a:cs typeface="ＭＳ Ｐゴシック" charset="0"/>
              </a:defRPr>
            </a:lvl1pPr>
            <a:lvl2pPr marL="302173" indent="-148289">
              <a:lnSpc>
                <a:spcPts val="1939"/>
              </a:lnSpc>
              <a:spcAft>
                <a:spcPts val="705"/>
              </a:spcAft>
              <a:buClr>
                <a:schemeClr val="tx2"/>
              </a:buClr>
              <a:buFont typeface="Morningstar Symbols"/>
              <a:buChar char="/"/>
              <a:tabLst/>
              <a:defRPr sz="1540">
                <a:solidFill>
                  <a:schemeClr val="tx1"/>
                </a:solidFill>
              </a:defRPr>
            </a:lvl2pPr>
            <a:lvl3pPr marL="458856" indent="-151087">
              <a:lnSpc>
                <a:spcPts val="1939"/>
              </a:lnSpc>
              <a:spcAft>
                <a:spcPts val="705"/>
              </a:spcAft>
              <a:buClr>
                <a:schemeClr val="bg1">
                  <a:lumMod val="65000"/>
                </a:schemeClr>
              </a:buClr>
              <a:buFont typeface="Morningstar Symbols"/>
              <a:buChar char="/"/>
              <a:defRPr sz="1540">
                <a:solidFill>
                  <a:schemeClr val="tx1"/>
                </a:solidFill>
              </a:defRPr>
            </a:lvl3pPr>
            <a:lvl4pPr marL="1202220" indent="0">
              <a:buNone/>
              <a:defRPr sz="1430">
                <a:solidFill>
                  <a:schemeClr val="bg1">
                    <a:lumMod val="50000"/>
                  </a:schemeClr>
                </a:solidFill>
              </a:defRPr>
            </a:lvl4pPr>
            <a:lvl5pPr marL="1602959" indent="0">
              <a:buNone/>
              <a:defRPr sz="1430">
                <a:solidFill>
                  <a:schemeClr val="bg1">
                    <a:lumMod val="50000"/>
                  </a:schemeClr>
                </a:solidFill>
              </a:defRPr>
            </a:lvl5pPr>
          </a:lstStyle>
          <a:p>
            <a:pPr lvl="0"/>
            <a:r>
              <a:rPr lang="en-US"/>
              <a:t>Slide Overview: This should convey the main idea of the slide (18pt font, two-line maximum).</a:t>
            </a:r>
          </a:p>
        </p:txBody>
      </p:sp>
    </p:spTree>
    <p:extLst>
      <p:ext uri="{BB962C8B-B14F-4D97-AF65-F5344CB8AC3E}">
        <p14:creationId xmlns:p14="http://schemas.microsoft.com/office/powerpoint/2010/main" val="630721235"/>
      </p:ext>
    </p:extLst>
  </p:cSld>
  <p:clrMapOvr>
    <a:masterClrMapping/>
  </p:clrMapOvr>
  <mc:AlternateContent xmlns:mc="http://schemas.openxmlformats.org/markup-compatibility/2006" xmlns:p14="http://schemas.microsoft.com/office/powerpoint/2010/main">
    <mc:Choice Requires="p14">
      <p:transition spd="slow" p14:dur="800">
        <p:fade/>
      </p:transition>
    </mc:Choice>
    <mc:Fallback xmlns="">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TANDARD COVER">
    <p:spTree>
      <p:nvGrpSpPr>
        <p:cNvPr id="1" name=""/>
        <p:cNvGrpSpPr/>
        <p:nvPr/>
      </p:nvGrpSpPr>
      <p:grpSpPr>
        <a:xfrm>
          <a:off x="0" y="0"/>
          <a:ext cx="0" cy="0"/>
          <a:chOff x="0" y="0"/>
          <a:chExt cx="0" cy="0"/>
        </a:xfrm>
      </p:grpSpPr>
      <p:pic>
        <p:nvPicPr>
          <p:cNvPr id="9" name="Picture 2" descr="MstarRGB123.jpg"/>
          <p:cNvPicPr>
            <a:picLocks/>
          </p:cNvPicPr>
          <p:nvPr userDrawn="1"/>
        </p:nvPicPr>
        <p:blipFill>
          <a:blip r:embed="rId2" cstate="print">
            <a:extLst>
              <a:ext uri="{28A0092B-C50C-407E-A947-70E740481C1C}">
                <a14:useLocalDpi xmlns:a14="http://schemas.microsoft.com/office/drawing/2010/main" val="0"/>
              </a:ext>
            </a:extLst>
          </a:blip>
          <a:srcRect t="63615"/>
          <a:stretch>
            <a:fillRect/>
          </a:stretch>
        </p:blipFill>
        <p:spPr bwMode="auto">
          <a:xfrm>
            <a:off x="7434304" y="2001811"/>
            <a:ext cx="2155825" cy="610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 Placeholder 5"/>
          <p:cNvSpPr txBox="1">
            <a:spLocks/>
          </p:cNvSpPr>
          <p:nvPr userDrawn="1"/>
        </p:nvSpPr>
        <p:spPr>
          <a:xfrm>
            <a:off x="1171579" y="7107598"/>
            <a:ext cx="8289925" cy="410105"/>
          </a:xfrm>
          <a:prstGeom prst="rect">
            <a:avLst/>
          </a:prstGeom>
        </p:spPr>
        <p:txBody>
          <a:bodyPr vert="horz" lIns="0" tIns="0" rIns="0" bIns="0"/>
          <a:lstStyle>
            <a:lvl1pPr marL="0" indent="0" algn="l" defTabSz="508000" rtl="0" eaLnBrk="1" fontAlgn="base" hangingPunct="1">
              <a:spcBef>
                <a:spcPct val="20000"/>
              </a:spcBef>
              <a:spcAft>
                <a:spcPct val="0"/>
              </a:spcAft>
              <a:buFont typeface="Arial" charset="0"/>
              <a:buNone/>
              <a:defRPr sz="1800" kern="1200">
                <a:solidFill>
                  <a:schemeClr val="bg1">
                    <a:lumMod val="50000"/>
                  </a:schemeClr>
                </a:solidFill>
                <a:latin typeface="+mj-lt"/>
                <a:ea typeface="ＭＳ Ｐゴシック" charset="0"/>
                <a:cs typeface="ＭＳ Ｐゴシック" charset="0"/>
              </a:defRPr>
            </a:lvl1pPr>
            <a:lvl2pPr marL="509412" indent="0" algn="l" defTabSz="508000" rtl="0" eaLnBrk="1" fontAlgn="base" hangingPunct="1">
              <a:spcBef>
                <a:spcPct val="20000"/>
              </a:spcBef>
              <a:spcAft>
                <a:spcPct val="0"/>
              </a:spcAft>
              <a:buFont typeface="Arial" charset="0"/>
              <a:buNone/>
              <a:defRPr sz="1800" kern="1200">
                <a:solidFill>
                  <a:schemeClr val="bg1">
                    <a:lumMod val="50000"/>
                  </a:schemeClr>
                </a:solidFill>
                <a:latin typeface="+mn-lt"/>
                <a:ea typeface="ＭＳ Ｐゴシック" charset="0"/>
                <a:cs typeface="+mn-cs"/>
              </a:defRPr>
            </a:lvl2pPr>
            <a:lvl3pPr marL="1018825" indent="0" algn="l" defTabSz="508000" rtl="0" eaLnBrk="1" fontAlgn="base" hangingPunct="1">
              <a:spcBef>
                <a:spcPct val="20000"/>
              </a:spcBef>
              <a:spcAft>
                <a:spcPct val="0"/>
              </a:spcAft>
              <a:buFont typeface="Arial" charset="0"/>
              <a:buNone/>
              <a:defRPr sz="1800" kern="1200">
                <a:solidFill>
                  <a:schemeClr val="bg1">
                    <a:lumMod val="50000"/>
                  </a:schemeClr>
                </a:solidFill>
                <a:latin typeface="+mn-lt"/>
                <a:ea typeface="ＭＳ Ｐゴシック" charset="0"/>
                <a:cs typeface="+mn-cs"/>
              </a:defRPr>
            </a:lvl3pPr>
            <a:lvl4pPr marL="1528237" indent="0" algn="l" defTabSz="508000" rtl="0" eaLnBrk="1" fontAlgn="base" hangingPunct="1">
              <a:spcBef>
                <a:spcPct val="20000"/>
              </a:spcBef>
              <a:spcAft>
                <a:spcPct val="0"/>
              </a:spcAft>
              <a:buFont typeface="Arial" charset="0"/>
              <a:buNone/>
              <a:defRPr sz="1800" kern="1200">
                <a:solidFill>
                  <a:schemeClr val="bg1">
                    <a:lumMod val="50000"/>
                  </a:schemeClr>
                </a:solidFill>
                <a:latin typeface="+mn-lt"/>
                <a:ea typeface="ＭＳ Ｐゴシック" charset="0"/>
                <a:cs typeface="+mn-cs"/>
              </a:defRPr>
            </a:lvl4pPr>
            <a:lvl5pPr marL="2037649" indent="0" algn="l" defTabSz="508000" rtl="0" eaLnBrk="1" fontAlgn="base" hangingPunct="1">
              <a:spcBef>
                <a:spcPct val="20000"/>
              </a:spcBef>
              <a:spcAft>
                <a:spcPct val="0"/>
              </a:spcAft>
              <a:buFont typeface="Arial" charset="0"/>
              <a:buNone/>
              <a:defRPr sz="1800" kern="1200">
                <a:solidFill>
                  <a:schemeClr val="bg1">
                    <a:lumMod val="50000"/>
                  </a:schemeClr>
                </a:solidFill>
                <a:latin typeface="+mn-lt"/>
                <a:ea typeface="ＭＳ Ｐゴシック" charset="0"/>
                <a:cs typeface="+mn-cs"/>
              </a:defRPr>
            </a:lvl5pPr>
            <a:lvl6pPr marL="2801767" indent="-254706" algn="l" defTabSz="509412" rtl="0" eaLnBrk="1" latinLnBrk="0" hangingPunct="1">
              <a:spcBef>
                <a:spcPct val="20000"/>
              </a:spcBef>
              <a:buFont typeface="Arial"/>
              <a:buChar char="•"/>
              <a:defRPr sz="2200" kern="1200">
                <a:solidFill>
                  <a:schemeClr val="tx1"/>
                </a:solidFill>
                <a:latin typeface="+mn-lt"/>
                <a:ea typeface="+mn-ea"/>
                <a:cs typeface="+mn-cs"/>
              </a:defRPr>
            </a:lvl6pPr>
            <a:lvl7pPr marL="3311180" indent="-254706" algn="l" defTabSz="509412" rtl="0" eaLnBrk="1" latinLnBrk="0" hangingPunct="1">
              <a:spcBef>
                <a:spcPct val="20000"/>
              </a:spcBef>
              <a:buFont typeface="Arial"/>
              <a:buChar char="•"/>
              <a:defRPr sz="2200" kern="1200">
                <a:solidFill>
                  <a:schemeClr val="tx1"/>
                </a:solidFill>
                <a:latin typeface="+mn-lt"/>
                <a:ea typeface="+mn-ea"/>
                <a:cs typeface="+mn-cs"/>
              </a:defRPr>
            </a:lvl7pPr>
            <a:lvl8pPr marL="3820592" indent="-254706" algn="l" defTabSz="509412" rtl="0" eaLnBrk="1" latinLnBrk="0" hangingPunct="1">
              <a:spcBef>
                <a:spcPct val="20000"/>
              </a:spcBef>
              <a:buFont typeface="Arial"/>
              <a:buChar char="•"/>
              <a:defRPr sz="2200" kern="1200">
                <a:solidFill>
                  <a:schemeClr val="tx1"/>
                </a:solidFill>
                <a:latin typeface="+mn-lt"/>
                <a:ea typeface="+mn-ea"/>
                <a:cs typeface="+mn-cs"/>
              </a:defRPr>
            </a:lvl8pPr>
            <a:lvl9pPr marL="4330004" indent="-254706" algn="l" defTabSz="509412" rtl="0" eaLnBrk="1" latinLnBrk="0" hangingPunct="1">
              <a:spcBef>
                <a:spcPct val="20000"/>
              </a:spcBef>
              <a:buFont typeface="Arial"/>
              <a:buChar char="•"/>
              <a:defRPr sz="2200" kern="1200">
                <a:solidFill>
                  <a:schemeClr val="tx1"/>
                </a:solidFill>
                <a:latin typeface="+mn-lt"/>
                <a:ea typeface="+mn-ea"/>
                <a:cs typeface="+mn-cs"/>
              </a:defRPr>
            </a:lvl9pPr>
          </a:lstStyle>
          <a:p>
            <a:pPr>
              <a:lnSpc>
                <a:spcPts val="1200"/>
              </a:lnSpc>
            </a:pPr>
            <a:r>
              <a:rPr lang="en-US" sz="1000" dirty="0">
                <a:solidFill>
                  <a:srgbClr val="FFFFFF">
                    <a:lumMod val="65000"/>
                  </a:srgbClr>
                </a:solidFill>
                <a:latin typeface="Morningstar 1 Light"/>
              </a:rPr>
              <a:t>©2014 Morningstar, Inc. All rights reserved. The Morningstar name and logo are registered marks of Morningstar. </a:t>
            </a:r>
            <a:br>
              <a:rPr lang="en-US" sz="1000" dirty="0">
                <a:solidFill>
                  <a:srgbClr val="FFFFFF">
                    <a:lumMod val="65000"/>
                  </a:srgbClr>
                </a:solidFill>
                <a:latin typeface="Morningstar 1 Light"/>
              </a:rPr>
            </a:br>
            <a:r>
              <a:rPr lang="en-US" sz="1000" dirty="0">
                <a:solidFill>
                  <a:srgbClr val="FFFFFF">
                    <a:lumMod val="65000"/>
                  </a:srgbClr>
                </a:solidFill>
                <a:latin typeface="Morningstar 1 Light"/>
              </a:rPr>
              <a:t>Marks used in conjunction with Morningstar products or services are the property of Morningstar or its subsidiaries.</a:t>
            </a:r>
          </a:p>
        </p:txBody>
      </p:sp>
      <p:cxnSp>
        <p:nvCxnSpPr>
          <p:cNvPr id="8" name="Straight Connector 7"/>
          <p:cNvCxnSpPr/>
          <p:nvPr userDrawn="1"/>
        </p:nvCxnSpPr>
        <p:spPr>
          <a:xfrm>
            <a:off x="1173169" y="495300"/>
            <a:ext cx="8294688" cy="0"/>
          </a:xfrm>
          <a:prstGeom prst="line">
            <a:avLst/>
          </a:prstGeom>
          <a:ln w="635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0" name="Text Placeholder 6"/>
          <p:cNvSpPr>
            <a:spLocks noGrp="1"/>
          </p:cNvSpPr>
          <p:nvPr>
            <p:ph type="body" sz="quarter" idx="11" hasCustomPrompt="1"/>
          </p:nvPr>
        </p:nvSpPr>
        <p:spPr>
          <a:xfrm>
            <a:off x="1176380" y="3892055"/>
            <a:ext cx="5659891" cy="1363662"/>
          </a:xfrm>
          <a:prstGeom prst="rect">
            <a:avLst/>
          </a:prstGeom>
        </p:spPr>
        <p:txBody>
          <a:bodyPr vert="horz" lIns="0" tIns="0" rIns="0" bIns="0"/>
          <a:lstStyle>
            <a:lvl1pPr marL="0" indent="0">
              <a:lnSpc>
                <a:spcPts val="2197"/>
              </a:lnSpc>
              <a:spcBef>
                <a:spcPts val="0"/>
              </a:spcBef>
              <a:spcAft>
                <a:spcPts val="800"/>
              </a:spcAft>
              <a:buFont typeface="Arial"/>
              <a:buNone/>
              <a:defRPr sz="1800">
                <a:solidFill>
                  <a:srgbClr val="5E5E5E"/>
                </a:solidFill>
              </a:defRPr>
            </a:lvl1pPr>
            <a:lvl2pPr marL="452837" indent="0">
              <a:buFont typeface="Arial"/>
              <a:buNone/>
              <a:defRPr sz="3200">
                <a:solidFill>
                  <a:srgbClr val="7F7F7F"/>
                </a:solidFill>
              </a:defRPr>
            </a:lvl2pPr>
            <a:lvl3pPr marL="905677" indent="0">
              <a:buFont typeface="Arial"/>
              <a:buNone/>
              <a:defRPr sz="3200">
                <a:solidFill>
                  <a:srgbClr val="7F7F7F"/>
                </a:solidFill>
              </a:defRPr>
            </a:lvl3pPr>
            <a:lvl4pPr marL="1358521" indent="0">
              <a:buFont typeface="Arial"/>
              <a:buNone/>
              <a:defRPr sz="3200">
                <a:solidFill>
                  <a:srgbClr val="7F7F7F"/>
                </a:solidFill>
              </a:defRPr>
            </a:lvl4pPr>
            <a:lvl5pPr marL="1811361" indent="0">
              <a:buFont typeface="Arial"/>
              <a:buNone/>
              <a:defRPr sz="3200">
                <a:solidFill>
                  <a:srgbClr val="7F7F7F"/>
                </a:solidFill>
              </a:defRPr>
            </a:lvl5pPr>
          </a:lstStyle>
          <a:p>
            <a:pPr lvl="0"/>
            <a:r>
              <a:rPr lang="en-US" dirty="0"/>
              <a:t>Name</a:t>
            </a:r>
          </a:p>
          <a:p>
            <a:pPr lvl="0"/>
            <a:r>
              <a:rPr lang="en-US" dirty="0"/>
              <a:t>Title</a:t>
            </a:r>
          </a:p>
          <a:p>
            <a:pPr lvl="0"/>
            <a:endParaRPr lang="en-US" dirty="0"/>
          </a:p>
          <a:p>
            <a:pPr lvl="0"/>
            <a:r>
              <a:rPr lang="en-US" dirty="0"/>
              <a:t>Date</a:t>
            </a:r>
          </a:p>
        </p:txBody>
      </p:sp>
      <p:sp>
        <p:nvSpPr>
          <p:cNvPr id="11" name="Title 4"/>
          <p:cNvSpPr>
            <a:spLocks noGrp="1"/>
          </p:cNvSpPr>
          <p:nvPr>
            <p:ph type="title" hasCustomPrompt="1"/>
          </p:nvPr>
        </p:nvSpPr>
        <p:spPr>
          <a:xfrm>
            <a:off x="1176380" y="1980486"/>
            <a:ext cx="5659891" cy="1804113"/>
          </a:xfrm>
          <a:prstGeom prst="rect">
            <a:avLst/>
          </a:prstGeom>
        </p:spPr>
        <p:txBody>
          <a:bodyPr vert="horz" lIns="0" tIns="0" rIns="0" bIns="0"/>
          <a:lstStyle>
            <a:lvl1pPr algn="l">
              <a:lnSpc>
                <a:spcPts val="4000"/>
              </a:lnSpc>
              <a:defRPr lang="en-US" sz="3600" kern="1200" baseline="0" dirty="0">
                <a:solidFill>
                  <a:srgbClr val="5E5E5E"/>
                </a:solidFill>
                <a:latin typeface="+mn-lt"/>
                <a:ea typeface="ＭＳ Ｐゴシック" charset="0"/>
                <a:cs typeface="ＭＳ Ｐゴシック" charset="0"/>
              </a:defRPr>
            </a:lvl1pPr>
          </a:lstStyle>
          <a:p>
            <a:r>
              <a:rPr lang="en-US" dirty="0"/>
              <a:t>Presentation Title</a:t>
            </a:r>
          </a:p>
        </p:txBody>
      </p:sp>
    </p:spTree>
    <p:extLst>
      <p:ext uri="{BB962C8B-B14F-4D97-AF65-F5344CB8AC3E}">
        <p14:creationId xmlns:p14="http://schemas.microsoft.com/office/powerpoint/2010/main" val="121851960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MINILEGAL COVER">
    <p:spTree>
      <p:nvGrpSpPr>
        <p:cNvPr id="1" name=""/>
        <p:cNvGrpSpPr/>
        <p:nvPr/>
      </p:nvGrpSpPr>
      <p:grpSpPr>
        <a:xfrm>
          <a:off x="0" y="0"/>
          <a:ext cx="0" cy="0"/>
          <a:chOff x="0" y="0"/>
          <a:chExt cx="0" cy="0"/>
        </a:xfrm>
      </p:grpSpPr>
      <p:pic>
        <p:nvPicPr>
          <p:cNvPr id="9" name="Picture 2" descr="MstarRGB123.jpg"/>
          <p:cNvPicPr>
            <a:picLocks/>
          </p:cNvPicPr>
          <p:nvPr userDrawn="1"/>
        </p:nvPicPr>
        <p:blipFill>
          <a:blip r:embed="rId2" cstate="print">
            <a:extLst>
              <a:ext uri="{28A0092B-C50C-407E-A947-70E740481C1C}">
                <a14:useLocalDpi xmlns:a14="http://schemas.microsoft.com/office/drawing/2010/main" val="0"/>
              </a:ext>
            </a:extLst>
          </a:blip>
          <a:srcRect t="63615"/>
          <a:stretch>
            <a:fillRect/>
          </a:stretch>
        </p:blipFill>
        <p:spPr bwMode="auto">
          <a:xfrm>
            <a:off x="7434304" y="2001811"/>
            <a:ext cx="2155825" cy="610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 Placeholder 5"/>
          <p:cNvSpPr txBox="1">
            <a:spLocks/>
          </p:cNvSpPr>
          <p:nvPr userDrawn="1"/>
        </p:nvSpPr>
        <p:spPr>
          <a:xfrm>
            <a:off x="1171579" y="7107598"/>
            <a:ext cx="8289925" cy="410105"/>
          </a:xfrm>
          <a:prstGeom prst="rect">
            <a:avLst/>
          </a:prstGeom>
        </p:spPr>
        <p:txBody>
          <a:bodyPr vert="horz" lIns="0" tIns="0" rIns="0" bIns="0"/>
          <a:lstStyle>
            <a:lvl1pPr marL="0" indent="0" algn="l" defTabSz="508000" rtl="0" eaLnBrk="1" fontAlgn="base" hangingPunct="1">
              <a:spcBef>
                <a:spcPct val="20000"/>
              </a:spcBef>
              <a:spcAft>
                <a:spcPct val="0"/>
              </a:spcAft>
              <a:buFont typeface="Arial" charset="0"/>
              <a:buNone/>
              <a:defRPr sz="1800" kern="1200">
                <a:solidFill>
                  <a:schemeClr val="bg1">
                    <a:lumMod val="50000"/>
                  </a:schemeClr>
                </a:solidFill>
                <a:latin typeface="+mj-lt"/>
                <a:ea typeface="ＭＳ Ｐゴシック" charset="0"/>
                <a:cs typeface="ＭＳ Ｐゴシック" charset="0"/>
              </a:defRPr>
            </a:lvl1pPr>
            <a:lvl2pPr marL="509412" indent="0" algn="l" defTabSz="508000" rtl="0" eaLnBrk="1" fontAlgn="base" hangingPunct="1">
              <a:spcBef>
                <a:spcPct val="20000"/>
              </a:spcBef>
              <a:spcAft>
                <a:spcPct val="0"/>
              </a:spcAft>
              <a:buFont typeface="Arial" charset="0"/>
              <a:buNone/>
              <a:defRPr sz="1800" kern="1200">
                <a:solidFill>
                  <a:schemeClr val="bg1">
                    <a:lumMod val="50000"/>
                  </a:schemeClr>
                </a:solidFill>
                <a:latin typeface="+mn-lt"/>
                <a:ea typeface="ＭＳ Ｐゴシック" charset="0"/>
                <a:cs typeface="+mn-cs"/>
              </a:defRPr>
            </a:lvl2pPr>
            <a:lvl3pPr marL="1018825" indent="0" algn="l" defTabSz="508000" rtl="0" eaLnBrk="1" fontAlgn="base" hangingPunct="1">
              <a:spcBef>
                <a:spcPct val="20000"/>
              </a:spcBef>
              <a:spcAft>
                <a:spcPct val="0"/>
              </a:spcAft>
              <a:buFont typeface="Arial" charset="0"/>
              <a:buNone/>
              <a:defRPr sz="1800" kern="1200">
                <a:solidFill>
                  <a:schemeClr val="bg1">
                    <a:lumMod val="50000"/>
                  </a:schemeClr>
                </a:solidFill>
                <a:latin typeface="+mn-lt"/>
                <a:ea typeface="ＭＳ Ｐゴシック" charset="0"/>
                <a:cs typeface="+mn-cs"/>
              </a:defRPr>
            </a:lvl3pPr>
            <a:lvl4pPr marL="1528237" indent="0" algn="l" defTabSz="508000" rtl="0" eaLnBrk="1" fontAlgn="base" hangingPunct="1">
              <a:spcBef>
                <a:spcPct val="20000"/>
              </a:spcBef>
              <a:spcAft>
                <a:spcPct val="0"/>
              </a:spcAft>
              <a:buFont typeface="Arial" charset="0"/>
              <a:buNone/>
              <a:defRPr sz="1800" kern="1200">
                <a:solidFill>
                  <a:schemeClr val="bg1">
                    <a:lumMod val="50000"/>
                  </a:schemeClr>
                </a:solidFill>
                <a:latin typeface="+mn-lt"/>
                <a:ea typeface="ＭＳ Ｐゴシック" charset="0"/>
                <a:cs typeface="+mn-cs"/>
              </a:defRPr>
            </a:lvl4pPr>
            <a:lvl5pPr marL="2037649" indent="0" algn="l" defTabSz="508000" rtl="0" eaLnBrk="1" fontAlgn="base" hangingPunct="1">
              <a:spcBef>
                <a:spcPct val="20000"/>
              </a:spcBef>
              <a:spcAft>
                <a:spcPct val="0"/>
              </a:spcAft>
              <a:buFont typeface="Arial" charset="0"/>
              <a:buNone/>
              <a:defRPr sz="1800" kern="1200">
                <a:solidFill>
                  <a:schemeClr val="bg1">
                    <a:lumMod val="50000"/>
                  </a:schemeClr>
                </a:solidFill>
                <a:latin typeface="+mn-lt"/>
                <a:ea typeface="ＭＳ Ｐゴシック" charset="0"/>
                <a:cs typeface="+mn-cs"/>
              </a:defRPr>
            </a:lvl5pPr>
            <a:lvl6pPr marL="2801767" indent="-254706" algn="l" defTabSz="509412" rtl="0" eaLnBrk="1" latinLnBrk="0" hangingPunct="1">
              <a:spcBef>
                <a:spcPct val="20000"/>
              </a:spcBef>
              <a:buFont typeface="Arial"/>
              <a:buChar char="•"/>
              <a:defRPr sz="2200" kern="1200">
                <a:solidFill>
                  <a:schemeClr val="tx1"/>
                </a:solidFill>
                <a:latin typeface="+mn-lt"/>
                <a:ea typeface="+mn-ea"/>
                <a:cs typeface="+mn-cs"/>
              </a:defRPr>
            </a:lvl6pPr>
            <a:lvl7pPr marL="3311180" indent="-254706" algn="l" defTabSz="509412" rtl="0" eaLnBrk="1" latinLnBrk="0" hangingPunct="1">
              <a:spcBef>
                <a:spcPct val="20000"/>
              </a:spcBef>
              <a:buFont typeface="Arial"/>
              <a:buChar char="•"/>
              <a:defRPr sz="2200" kern="1200">
                <a:solidFill>
                  <a:schemeClr val="tx1"/>
                </a:solidFill>
                <a:latin typeface="+mn-lt"/>
                <a:ea typeface="+mn-ea"/>
                <a:cs typeface="+mn-cs"/>
              </a:defRPr>
            </a:lvl7pPr>
            <a:lvl8pPr marL="3820592" indent="-254706" algn="l" defTabSz="509412" rtl="0" eaLnBrk="1" latinLnBrk="0" hangingPunct="1">
              <a:spcBef>
                <a:spcPct val="20000"/>
              </a:spcBef>
              <a:buFont typeface="Arial"/>
              <a:buChar char="•"/>
              <a:defRPr sz="2200" kern="1200">
                <a:solidFill>
                  <a:schemeClr val="tx1"/>
                </a:solidFill>
                <a:latin typeface="+mn-lt"/>
                <a:ea typeface="+mn-ea"/>
                <a:cs typeface="+mn-cs"/>
              </a:defRPr>
            </a:lvl8pPr>
            <a:lvl9pPr marL="4330004" indent="-254706" algn="l" defTabSz="509412" rtl="0" eaLnBrk="1" latinLnBrk="0" hangingPunct="1">
              <a:spcBef>
                <a:spcPct val="20000"/>
              </a:spcBef>
              <a:buFont typeface="Arial"/>
              <a:buChar char="•"/>
              <a:defRPr sz="2200" kern="1200">
                <a:solidFill>
                  <a:schemeClr val="tx1"/>
                </a:solidFill>
                <a:latin typeface="+mn-lt"/>
                <a:ea typeface="+mn-ea"/>
                <a:cs typeface="+mn-cs"/>
              </a:defRPr>
            </a:lvl9pPr>
          </a:lstStyle>
          <a:p>
            <a:pPr>
              <a:lnSpc>
                <a:spcPts val="1200"/>
              </a:lnSpc>
            </a:pPr>
            <a:r>
              <a:rPr lang="en-US" sz="1000" dirty="0">
                <a:solidFill>
                  <a:srgbClr val="FFFFFF">
                    <a:lumMod val="65000"/>
                  </a:srgbClr>
                </a:solidFill>
                <a:latin typeface="Morningstar 1 Light"/>
              </a:rPr>
              <a:t>©2014 Morningstar, Inc. All rights reserved. </a:t>
            </a:r>
          </a:p>
        </p:txBody>
      </p:sp>
      <p:cxnSp>
        <p:nvCxnSpPr>
          <p:cNvPr id="8" name="Straight Connector 7"/>
          <p:cNvCxnSpPr/>
          <p:nvPr userDrawn="1"/>
        </p:nvCxnSpPr>
        <p:spPr>
          <a:xfrm>
            <a:off x="1173169" y="495300"/>
            <a:ext cx="8294688" cy="0"/>
          </a:xfrm>
          <a:prstGeom prst="line">
            <a:avLst/>
          </a:prstGeom>
          <a:ln w="635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0" name="Text Placeholder 6"/>
          <p:cNvSpPr>
            <a:spLocks noGrp="1"/>
          </p:cNvSpPr>
          <p:nvPr>
            <p:ph type="body" sz="quarter" idx="11" hasCustomPrompt="1"/>
          </p:nvPr>
        </p:nvSpPr>
        <p:spPr>
          <a:xfrm>
            <a:off x="1176380" y="3892055"/>
            <a:ext cx="5659891" cy="1363662"/>
          </a:xfrm>
          <a:prstGeom prst="rect">
            <a:avLst/>
          </a:prstGeom>
        </p:spPr>
        <p:txBody>
          <a:bodyPr vert="horz" lIns="0" tIns="0" rIns="0" bIns="0"/>
          <a:lstStyle>
            <a:lvl1pPr marL="0" indent="0">
              <a:lnSpc>
                <a:spcPts val="2197"/>
              </a:lnSpc>
              <a:spcBef>
                <a:spcPts val="0"/>
              </a:spcBef>
              <a:spcAft>
                <a:spcPts val="800"/>
              </a:spcAft>
              <a:buFont typeface="Arial"/>
              <a:buNone/>
              <a:defRPr sz="1800">
                <a:solidFill>
                  <a:srgbClr val="5E5E5E"/>
                </a:solidFill>
              </a:defRPr>
            </a:lvl1pPr>
            <a:lvl2pPr marL="452837" indent="0">
              <a:buFont typeface="Arial"/>
              <a:buNone/>
              <a:defRPr sz="3200">
                <a:solidFill>
                  <a:srgbClr val="7F7F7F"/>
                </a:solidFill>
              </a:defRPr>
            </a:lvl2pPr>
            <a:lvl3pPr marL="905677" indent="0">
              <a:buFont typeface="Arial"/>
              <a:buNone/>
              <a:defRPr sz="3200">
                <a:solidFill>
                  <a:srgbClr val="7F7F7F"/>
                </a:solidFill>
              </a:defRPr>
            </a:lvl3pPr>
            <a:lvl4pPr marL="1358521" indent="0">
              <a:buFont typeface="Arial"/>
              <a:buNone/>
              <a:defRPr sz="3200">
                <a:solidFill>
                  <a:srgbClr val="7F7F7F"/>
                </a:solidFill>
              </a:defRPr>
            </a:lvl4pPr>
            <a:lvl5pPr marL="1811361" indent="0">
              <a:buFont typeface="Arial"/>
              <a:buNone/>
              <a:defRPr sz="3200">
                <a:solidFill>
                  <a:srgbClr val="7F7F7F"/>
                </a:solidFill>
              </a:defRPr>
            </a:lvl5pPr>
          </a:lstStyle>
          <a:p>
            <a:pPr lvl="0"/>
            <a:r>
              <a:rPr lang="en-US" dirty="0"/>
              <a:t>Name</a:t>
            </a:r>
          </a:p>
          <a:p>
            <a:pPr lvl="0"/>
            <a:r>
              <a:rPr lang="en-US" dirty="0"/>
              <a:t>Title</a:t>
            </a:r>
          </a:p>
          <a:p>
            <a:pPr lvl="0"/>
            <a:endParaRPr lang="en-US" dirty="0"/>
          </a:p>
          <a:p>
            <a:pPr lvl="0"/>
            <a:r>
              <a:rPr lang="en-US" dirty="0"/>
              <a:t>Date</a:t>
            </a:r>
          </a:p>
        </p:txBody>
      </p:sp>
      <p:sp>
        <p:nvSpPr>
          <p:cNvPr id="5" name="Title 4"/>
          <p:cNvSpPr>
            <a:spLocks noGrp="1"/>
          </p:cNvSpPr>
          <p:nvPr>
            <p:ph type="title" hasCustomPrompt="1"/>
          </p:nvPr>
        </p:nvSpPr>
        <p:spPr>
          <a:xfrm>
            <a:off x="1176380" y="1980486"/>
            <a:ext cx="5659891" cy="1804113"/>
          </a:xfrm>
          <a:prstGeom prst="rect">
            <a:avLst/>
          </a:prstGeom>
        </p:spPr>
        <p:txBody>
          <a:bodyPr vert="horz" lIns="0" tIns="0" rIns="0" bIns="0"/>
          <a:lstStyle>
            <a:lvl1pPr algn="l">
              <a:lnSpc>
                <a:spcPts val="4000"/>
              </a:lnSpc>
              <a:defRPr lang="en-US" sz="3600" kern="1200" baseline="0" dirty="0">
                <a:solidFill>
                  <a:srgbClr val="5E5E5E"/>
                </a:solidFill>
                <a:latin typeface="+mn-lt"/>
                <a:ea typeface="ＭＳ Ｐゴシック" charset="0"/>
                <a:cs typeface="ＭＳ Ｐゴシック" charset="0"/>
              </a:defRPr>
            </a:lvl1pPr>
          </a:lstStyle>
          <a:p>
            <a:r>
              <a:rPr lang="en-US" dirty="0"/>
              <a:t>Presentation Title</a:t>
            </a:r>
          </a:p>
        </p:txBody>
      </p:sp>
    </p:spTree>
    <p:extLst>
      <p:ext uri="{BB962C8B-B14F-4D97-AF65-F5344CB8AC3E}">
        <p14:creationId xmlns:p14="http://schemas.microsoft.com/office/powerpoint/2010/main" val="292504368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MIM COVER">
    <p:spTree>
      <p:nvGrpSpPr>
        <p:cNvPr id="1" name=""/>
        <p:cNvGrpSpPr/>
        <p:nvPr/>
      </p:nvGrpSpPr>
      <p:grpSpPr>
        <a:xfrm>
          <a:off x="0" y="0"/>
          <a:ext cx="0" cy="0"/>
          <a:chOff x="0" y="0"/>
          <a:chExt cx="0" cy="0"/>
        </a:xfrm>
      </p:grpSpPr>
      <p:pic>
        <p:nvPicPr>
          <p:cNvPr id="9" name="Picture 2" descr="MstarRGB123.jpg"/>
          <p:cNvPicPr>
            <a:picLocks/>
          </p:cNvPicPr>
          <p:nvPr userDrawn="1"/>
        </p:nvPicPr>
        <p:blipFill>
          <a:blip r:embed="rId2" cstate="print">
            <a:extLst>
              <a:ext uri="{28A0092B-C50C-407E-A947-70E740481C1C}">
                <a14:useLocalDpi xmlns:a14="http://schemas.microsoft.com/office/drawing/2010/main" val="0"/>
              </a:ext>
            </a:extLst>
          </a:blip>
          <a:srcRect t="63615"/>
          <a:stretch>
            <a:fillRect/>
          </a:stretch>
        </p:blipFill>
        <p:spPr bwMode="auto">
          <a:xfrm>
            <a:off x="7434304" y="2001811"/>
            <a:ext cx="2155825" cy="610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Straight Connector 7"/>
          <p:cNvCxnSpPr/>
          <p:nvPr userDrawn="1"/>
        </p:nvCxnSpPr>
        <p:spPr>
          <a:xfrm>
            <a:off x="1173169" y="495300"/>
            <a:ext cx="8294688" cy="0"/>
          </a:xfrm>
          <a:prstGeom prst="line">
            <a:avLst/>
          </a:prstGeom>
          <a:ln w="635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0" name="Text Placeholder 6"/>
          <p:cNvSpPr>
            <a:spLocks noGrp="1"/>
          </p:cNvSpPr>
          <p:nvPr>
            <p:ph type="body" sz="quarter" idx="11" hasCustomPrompt="1"/>
          </p:nvPr>
        </p:nvSpPr>
        <p:spPr>
          <a:xfrm>
            <a:off x="1176380" y="3892055"/>
            <a:ext cx="5659891" cy="1363662"/>
          </a:xfrm>
          <a:prstGeom prst="rect">
            <a:avLst/>
          </a:prstGeom>
        </p:spPr>
        <p:txBody>
          <a:bodyPr vert="horz" lIns="0" tIns="0" rIns="0" bIns="0"/>
          <a:lstStyle>
            <a:lvl1pPr marL="0" indent="0">
              <a:lnSpc>
                <a:spcPts val="2197"/>
              </a:lnSpc>
              <a:spcBef>
                <a:spcPts val="0"/>
              </a:spcBef>
              <a:spcAft>
                <a:spcPts val="800"/>
              </a:spcAft>
              <a:buFont typeface="Arial"/>
              <a:buNone/>
              <a:defRPr sz="1800">
                <a:solidFill>
                  <a:srgbClr val="5E5E5E"/>
                </a:solidFill>
              </a:defRPr>
            </a:lvl1pPr>
            <a:lvl2pPr marL="452837" indent="0">
              <a:buFont typeface="Arial"/>
              <a:buNone/>
              <a:defRPr sz="3200">
                <a:solidFill>
                  <a:srgbClr val="7F7F7F"/>
                </a:solidFill>
              </a:defRPr>
            </a:lvl2pPr>
            <a:lvl3pPr marL="905677" indent="0">
              <a:buFont typeface="Arial"/>
              <a:buNone/>
              <a:defRPr sz="3200">
                <a:solidFill>
                  <a:srgbClr val="7F7F7F"/>
                </a:solidFill>
              </a:defRPr>
            </a:lvl3pPr>
            <a:lvl4pPr marL="1358521" indent="0">
              <a:buFont typeface="Arial"/>
              <a:buNone/>
              <a:defRPr sz="3200">
                <a:solidFill>
                  <a:srgbClr val="7F7F7F"/>
                </a:solidFill>
              </a:defRPr>
            </a:lvl4pPr>
            <a:lvl5pPr marL="1811361" indent="0">
              <a:buFont typeface="Arial"/>
              <a:buNone/>
              <a:defRPr sz="3200">
                <a:solidFill>
                  <a:srgbClr val="7F7F7F"/>
                </a:solidFill>
              </a:defRPr>
            </a:lvl5pPr>
          </a:lstStyle>
          <a:p>
            <a:pPr lvl="0"/>
            <a:r>
              <a:rPr lang="en-US" dirty="0"/>
              <a:t>Name</a:t>
            </a:r>
          </a:p>
          <a:p>
            <a:pPr lvl="0"/>
            <a:r>
              <a:rPr lang="en-US" dirty="0"/>
              <a:t>Title</a:t>
            </a:r>
          </a:p>
          <a:p>
            <a:pPr lvl="0"/>
            <a:endParaRPr lang="en-US" dirty="0"/>
          </a:p>
          <a:p>
            <a:pPr lvl="0"/>
            <a:r>
              <a:rPr lang="en-US" dirty="0"/>
              <a:t>Date</a:t>
            </a:r>
          </a:p>
        </p:txBody>
      </p:sp>
      <p:sp>
        <p:nvSpPr>
          <p:cNvPr id="11" name="Title 4"/>
          <p:cNvSpPr>
            <a:spLocks noGrp="1"/>
          </p:cNvSpPr>
          <p:nvPr>
            <p:ph type="title" hasCustomPrompt="1"/>
          </p:nvPr>
        </p:nvSpPr>
        <p:spPr>
          <a:xfrm>
            <a:off x="1176380" y="1980486"/>
            <a:ext cx="5659891" cy="1804113"/>
          </a:xfrm>
          <a:prstGeom prst="rect">
            <a:avLst/>
          </a:prstGeom>
        </p:spPr>
        <p:txBody>
          <a:bodyPr vert="horz" lIns="0" tIns="0" rIns="0" bIns="0"/>
          <a:lstStyle>
            <a:lvl1pPr algn="l">
              <a:lnSpc>
                <a:spcPts val="4000"/>
              </a:lnSpc>
              <a:defRPr lang="en-US" sz="3600" kern="1200" baseline="0" dirty="0">
                <a:solidFill>
                  <a:srgbClr val="5E5E5E"/>
                </a:solidFill>
                <a:latin typeface="+mn-lt"/>
                <a:ea typeface="ＭＳ Ｐゴシック" charset="0"/>
                <a:cs typeface="ＭＳ Ｐゴシック" charset="0"/>
              </a:defRPr>
            </a:lvl1pPr>
          </a:lstStyle>
          <a:p>
            <a:r>
              <a:rPr lang="en-US" dirty="0"/>
              <a:t>Presentation Title</a:t>
            </a:r>
          </a:p>
        </p:txBody>
      </p:sp>
      <p:sp>
        <p:nvSpPr>
          <p:cNvPr id="14" name="Text Placeholder 5"/>
          <p:cNvSpPr txBox="1">
            <a:spLocks/>
          </p:cNvSpPr>
          <p:nvPr userDrawn="1"/>
        </p:nvSpPr>
        <p:spPr>
          <a:xfrm>
            <a:off x="1171576" y="6132116"/>
            <a:ext cx="8296274" cy="1348732"/>
          </a:xfrm>
          <a:prstGeom prst="rect">
            <a:avLst/>
          </a:prstGeom>
        </p:spPr>
        <p:txBody>
          <a:bodyPr vert="horz" lIns="0" tIns="0" rIns="0" bIns="0" anchor="b"/>
          <a:lstStyle>
            <a:lvl1pPr marL="0" indent="0" algn="l" defTabSz="508000" rtl="0" eaLnBrk="1" fontAlgn="base" hangingPunct="1">
              <a:spcBef>
                <a:spcPct val="20000"/>
              </a:spcBef>
              <a:spcAft>
                <a:spcPct val="0"/>
              </a:spcAft>
              <a:buFont typeface="Arial" charset="0"/>
              <a:buNone/>
              <a:defRPr sz="1800" kern="1200">
                <a:solidFill>
                  <a:schemeClr val="bg1">
                    <a:lumMod val="50000"/>
                  </a:schemeClr>
                </a:solidFill>
                <a:latin typeface="+mj-lt"/>
                <a:ea typeface="ＭＳ Ｐゴシック" charset="0"/>
                <a:cs typeface="ＭＳ Ｐゴシック" charset="0"/>
              </a:defRPr>
            </a:lvl1pPr>
            <a:lvl2pPr marL="509412" indent="0" algn="l" defTabSz="508000" rtl="0" eaLnBrk="1" fontAlgn="base" hangingPunct="1">
              <a:spcBef>
                <a:spcPct val="20000"/>
              </a:spcBef>
              <a:spcAft>
                <a:spcPct val="0"/>
              </a:spcAft>
              <a:buFont typeface="Arial" charset="0"/>
              <a:buNone/>
              <a:defRPr sz="1800" kern="1200">
                <a:solidFill>
                  <a:schemeClr val="bg1">
                    <a:lumMod val="50000"/>
                  </a:schemeClr>
                </a:solidFill>
                <a:latin typeface="+mn-lt"/>
                <a:ea typeface="ＭＳ Ｐゴシック" charset="0"/>
                <a:cs typeface="+mn-cs"/>
              </a:defRPr>
            </a:lvl2pPr>
            <a:lvl3pPr marL="1018825" indent="0" algn="l" defTabSz="508000" rtl="0" eaLnBrk="1" fontAlgn="base" hangingPunct="1">
              <a:spcBef>
                <a:spcPct val="20000"/>
              </a:spcBef>
              <a:spcAft>
                <a:spcPct val="0"/>
              </a:spcAft>
              <a:buFont typeface="Arial" charset="0"/>
              <a:buNone/>
              <a:defRPr sz="1800" kern="1200">
                <a:solidFill>
                  <a:schemeClr val="bg1">
                    <a:lumMod val="50000"/>
                  </a:schemeClr>
                </a:solidFill>
                <a:latin typeface="+mn-lt"/>
                <a:ea typeface="ＭＳ Ｐゴシック" charset="0"/>
                <a:cs typeface="+mn-cs"/>
              </a:defRPr>
            </a:lvl3pPr>
            <a:lvl4pPr marL="1528237" indent="0" algn="l" defTabSz="508000" rtl="0" eaLnBrk="1" fontAlgn="base" hangingPunct="1">
              <a:spcBef>
                <a:spcPct val="20000"/>
              </a:spcBef>
              <a:spcAft>
                <a:spcPct val="0"/>
              </a:spcAft>
              <a:buFont typeface="Arial" charset="0"/>
              <a:buNone/>
              <a:defRPr sz="1800" kern="1200">
                <a:solidFill>
                  <a:schemeClr val="bg1">
                    <a:lumMod val="50000"/>
                  </a:schemeClr>
                </a:solidFill>
                <a:latin typeface="+mn-lt"/>
                <a:ea typeface="ＭＳ Ｐゴシック" charset="0"/>
                <a:cs typeface="+mn-cs"/>
              </a:defRPr>
            </a:lvl4pPr>
            <a:lvl5pPr marL="2037649" indent="0" algn="l" defTabSz="508000" rtl="0" eaLnBrk="1" fontAlgn="base" hangingPunct="1">
              <a:spcBef>
                <a:spcPct val="20000"/>
              </a:spcBef>
              <a:spcAft>
                <a:spcPct val="0"/>
              </a:spcAft>
              <a:buFont typeface="Arial" charset="0"/>
              <a:buNone/>
              <a:defRPr sz="1800" kern="1200">
                <a:solidFill>
                  <a:schemeClr val="bg1">
                    <a:lumMod val="50000"/>
                  </a:schemeClr>
                </a:solidFill>
                <a:latin typeface="+mn-lt"/>
                <a:ea typeface="ＭＳ Ｐゴシック" charset="0"/>
                <a:cs typeface="+mn-cs"/>
              </a:defRPr>
            </a:lvl5pPr>
            <a:lvl6pPr marL="2801767" indent="-254706" algn="l" defTabSz="509412" rtl="0" eaLnBrk="1" latinLnBrk="0" hangingPunct="1">
              <a:spcBef>
                <a:spcPct val="20000"/>
              </a:spcBef>
              <a:buFont typeface="Arial"/>
              <a:buChar char="•"/>
              <a:defRPr sz="2200" kern="1200">
                <a:solidFill>
                  <a:schemeClr val="tx1"/>
                </a:solidFill>
                <a:latin typeface="+mn-lt"/>
                <a:ea typeface="+mn-ea"/>
                <a:cs typeface="+mn-cs"/>
              </a:defRPr>
            </a:lvl6pPr>
            <a:lvl7pPr marL="3311180" indent="-254706" algn="l" defTabSz="509412" rtl="0" eaLnBrk="1" latinLnBrk="0" hangingPunct="1">
              <a:spcBef>
                <a:spcPct val="20000"/>
              </a:spcBef>
              <a:buFont typeface="Arial"/>
              <a:buChar char="•"/>
              <a:defRPr sz="2200" kern="1200">
                <a:solidFill>
                  <a:schemeClr val="tx1"/>
                </a:solidFill>
                <a:latin typeface="+mn-lt"/>
                <a:ea typeface="+mn-ea"/>
                <a:cs typeface="+mn-cs"/>
              </a:defRPr>
            </a:lvl7pPr>
            <a:lvl8pPr marL="3820592" indent="-254706" algn="l" defTabSz="509412" rtl="0" eaLnBrk="1" latinLnBrk="0" hangingPunct="1">
              <a:spcBef>
                <a:spcPct val="20000"/>
              </a:spcBef>
              <a:buFont typeface="Arial"/>
              <a:buChar char="•"/>
              <a:defRPr sz="2200" kern="1200">
                <a:solidFill>
                  <a:schemeClr val="tx1"/>
                </a:solidFill>
                <a:latin typeface="+mn-lt"/>
                <a:ea typeface="+mn-ea"/>
                <a:cs typeface="+mn-cs"/>
              </a:defRPr>
            </a:lvl8pPr>
            <a:lvl9pPr marL="4330004" indent="-254706" algn="l" defTabSz="509412" rtl="0" eaLnBrk="1" latinLnBrk="0" hangingPunct="1">
              <a:spcBef>
                <a:spcPct val="20000"/>
              </a:spcBef>
              <a:buFont typeface="Arial"/>
              <a:buChar char="•"/>
              <a:defRPr sz="2200" kern="1200">
                <a:solidFill>
                  <a:schemeClr val="tx1"/>
                </a:solidFill>
                <a:latin typeface="+mn-lt"/>
                <a:ea typeface="+mn-ea"/>
                <a:cs typeface="+mn-cs"/>
              </a:defRPr>
            </a:lvl9pPr>
          </a:lstStyle>
          <a:p>
            <a:pPr>
              <a:lnSpc>
                <a:spcPts val="1200"/>
              </a:lnSpc>
            </a:pPr>
            <a:r>
              <a:rPr lang="en-US" sz="1000" dirty="0">
                <a:solidFill>
                  <a:srgbClr val="FFFFFF">
                    <a:lumMod val="65000"/>
                  </a:srgbClr>
                </a:solidFill>
                <a:latin typeface="Morningstar 1 Light"/>
              </a:rPr>
              <a:t>© 2014 Morningstar. All Rights Reserved. These materials are for information and/or illustration purposes only. Morningstar Investment Management is a division of Morningstar which includes Morningstar Associates, LLC, Morningstar Investment Services, Inc., and Ibbotson Associates, Inc., all registered investment advisors and wholly owned subsidiaries of Morningstar, Inc. All investment advisory services described herein are provided by one or more of the registered investment advisor subsidiaries. The Morningstar name and </a:t>
            </a:r>
            <a:br>
              <a:rPr lang="en-US" sz="1000" dirty="0">
                <a:solidFill>
                  <a:srgbClr val="FFFFFF">
                    <a:lumMod val="65000"/>
                  </a:srgbClr>
                </a:solidFill>
                <a:latin typeface="Morningstar 1 Light"/>
              </a:rPr>
            </a:br>
            <a:r>
              <a:rPr lang="en-US" sz="1000" dirty="0">
                <a:solidFill>
                  <a:srgbClr val="FFFFFF">
                    <a:lumMod val="65000"/>
                  </a:srgbClr>
                </a:solidFill>
                <a:latin typeface="Morningstar 1 Light"/>
              </a:rPr>
              <a:t>logo are registered marks of Morningstar. This presentation includes proprietary materials of Morningstar.  Reproduction, transcription or other use, by any means, in whole or in part, without the prior, written consent of Morningstar is prohibited. </a:t>
            </a:r>
          </a:p>
        </p:txBody>
      </p:sp>
    </p:spTree>
    <p:extLst>
      <p:ext uri="{BB962C8B-B14F-4D97-AF65-F5344CB8AC3E}">
        <p14:creationId xmlns:p14="http://schemas.microsoft.com/office/powerpoint/2010/main" val="309703213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IG IDEA">
    <p:spTree>
      <p:nvGrpSpPr>
        <p:cNvPr id="1" name=""/>
        <p:cNvGrpSpPr/>
        <p:nvPr/>
      </p:nvGrpSpPr>
      <p:grpSpPr>
        <a:xfrm>
          <a:off x="0" y="0"/>
          <a:ext cx="0" cy="0"/>
          <a:chOff x="0" y="0"/>
          <a:chExt cx="0" cy="0"/>
        </a:xfrm>
      </p:grpSpPr>
      <p:sp>
        <p:nvSpPr>
          <p:cNvPr id="25" name="Slide Number Placeholder 6"/>
          <p:cNvSpPr>
            <a:spLocks noGrp="1"/>
          </p:cNvSpPr>
          <p:nvPr>
            <p:ph type="sldNum" sz="quarter" idx="18"/>
          </p:nvPr>
        </p:nvSpPr>
        <p:spPr>
          <a:xfrm>
            <a:off x="1184315" y="7094860"/>
            <a:ext cx="467677" cy="400634"/>
          </a:xfrm>
          <a:prstGeom prst="rect">
            <a:avLst/>
          </a:prstGeom>
        </p:spPr>
        <p:txBody>
          <a:bodyPr vert="horz" wrap="square" lIns="0" tIns="0" rIns="0" bIns="0" numCol="1" anchor="t" anchorCtr="0" compatLnSpc="1">
            <a:prstTxWarp prst="textNoShape">
              <a:avLst/>
            </a:prstTxWarp>
          </a:bodyPr>
          <a:lstStyle>
            <a:lvl1pPr defTabSz="452837">
              <a:defRPr sz="1300" smtClean="0">
                <a:solidFill>
                  <a:schemeClr val="bg1">
                    <a:lumMod val="50000"/>
                  </a:schemeClr>
                </a:solidFill>
                <a:latin typeface="+mn-lt"/>
                <a:cs typeface="MS PGothic" charset="0"/>
              </a:defRPr>
            </a:lvl1pPr>
          </a:lstStyle>
          <a:p>
            <a:pPr>
              <a:defRPr/>
            </a:pPr>
            <a:fld id="{2C54B95D-2AD2-F440-A4A9-C3EE8473308A}" type="slidenum">
              <a:rPr lang="en-US">
                <a:solidFill>
                  <a:srgbClr val="FFFFFF">
                    <a:lumMod val="50000"/>
                  </a:srgbClr>
                </a:solidFill>
              </a:rPr>
              <a:pPr>
                <a:defRPr/>
              </a:pPr>
              <a:t>‹#›</a:t>
            </a:fld>
            <a:endParaRPr lang="en-US" dirty="0">
              <a:solidFill>
                <a:srgbClr val="FFFFFF">
                  <a:lumMod val="50000"/>
                </a:srgbClr>
              </a:solidFill>
            </a:endParaRPr>
          </a:p>
        </p:txBody>
      </p:sp>
      <p:cxnSp>
        <p:nvCxnSpPr>
          <p:cNvPr id="26" name="Straight Connector 25"/>
          <p:cNvCxnSpPr/>
          <p:nvPr userDrawn="1"/>
        </p:nvCxnSpPr>
        <p:spPr>
          <a:xfrm>
            <a:off x="1173169" y="7069138"/>
            <a:ext cx="8294688" cy="0"/>
          </a:xfrm>
          <a:prstGeom prst="line">
            <a:avLst/>
          </a:prstGeom>
          <a:ln w="6350" cmpd="sng">
            <a:solidFill>
              <a:schemeClr val="tx1"/>
            </a:solidFill>
          </a:ln>
          <a:effectLst/>
        </p:spPr>
        <p:style>
          <a:lnRef idx="2">
            <a:schemeClr val="accent1"/>
          </a:lnRef>
          <a:fillRef idx="0">
            <a:schemeClr val="accent1"/>
          </a:fillRef>
          <a:effectRef idx="1">
            <a:schemeClr val="accent1"/>
          </a:effectRef>
          <a:fontRef idx="minor">
            <a:schemeClr val="tx1"/>
          </a:fontRef>
        </p:style>
      </p:cxnSp>
      <p:pic>
        <p:nvPicPr>
          <p:cNvPr id="30" name="Picture 3" descr="MstarRGB123.jpg"/>
          <p:cNvPicPr>
            <a:picLocks/>
          </p:cNvPicPr>
          <p:nvPr userDrawn="1"/>
        </p:nvPicPr>
        <p:blipFill>
          <a:blip r:embed="rId2" cstate="print">
            <a:extLst>
              <a:ext uri="{28A0092B-C50C-407E-A947-70E740481C1C}">
                <a14:useLocalDpi xmlns:a14="http://schemas.microsoft.com/office/drawing/2010/main" val="0"/>
              </a:ext>
            </a:extLst>
          </a:blip>
          <a:srcRect t="33524" r="29802" b="45389"/>
          <a:stretch>
            <a:fillRect/>
          </a:stretch>
        </p:blipFill>
        <p:spPr bwMode="auto">
          <a:xfrm>
            <a:off x="7446010" y="7100891"/>
            <a:ext cx="1225550" cy="2867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itle 2"/>
          <p:cNvSpPr>
            <a:spLocks noGrp="1"/>
          </p:cNvSpPr>
          <p:nvPr>
            <p:ph type="title" hasCustomPrompt="1"/>
          </p:nvPr>
        </p:nvSpPr>
        <p:spPr>
          <a:xfrm>
            <a:off x="1181101" y="548752"/>
            <a:ext cx="8280400" cy="326017"/>
          </a:xfrm>
          <a:prstGeom prst="rect">
            <a:avLst/>
          </a:prstGeom>
        </p:spPr>
        <p:txBody>
          <a:bodyPr vert="horz" lIns="0" tIns="0" rIns="0" bIns="0"/>
          <a:lstStyle>
            <a:lvl1pPr algn="l">
              <a:lnSpc>
                <a:spcPts val="2597"/>
              </a:lnSpc>
              <a:defRPr lang="en-US" sz="2200" kern="1200" dirty="0">
                <a:solidFill>
                  <a:srgbClr val="5E5E5E"/>
                </a:solidFill>
                <a:latin typeface="+mn-lt"/>
                <a:ea typeface="ＭＳ Ｐゴシック" charset="0"/>
                <a:cs typeface="ＭＳ Ｐゴシック" charset="0"/>
              </a:defRPr>
            </a:lvl1pPr>
          </a:lstStyle>
          <a:p>
            <a:r>
              <a:rPr lang="en-US" dirty="0"/>
              <a:t>Presentation Title</a:t>
            </a:r>
          </a:p>
        </p:txBody>
      </p:sp>
      <p:sp>
        <p:nvSpPr>
          <p:cNvPr id="10" name="Text Placeholder 18"/>
          <p:cNvSpPr>
            <a:spLocks noGrp="1"/>
          </p:cNvSpPr>
          <p:nvPr>
            <p:ph type="body" sz="quarter" idx="12" hasCustomPrompt="1"/>
          </p:nvPr>
        </p:nvSpPr>
        <p:spPr>
          <a:xfrm>
            <a:off x="1176338" y="925565"/>
            <a:ext cx="8291512" cy="736600"/>
          </a:xfrm>
          <a:prstGeom prst="rect">
            <a:avLst/>
          </a:prstGeom>
        </p:spPr>
        <p:txBody>
          <a:bodyPr vert="horz" lIns="0" tIns="0" rIns="0" bIns="0"/>
          <a:lstStyle>
            <a:lvl1pPr marL="0" indent="0">
              <a:lnSpc>
                <a:spcPts val="2197"/>
              </a:lnSpc>
              <a:spcBef>
                <a:spcPts val="0"/>
              </a:spcBef>
              <a:spcAft>
                <a:spcPts val="800"/>
              </a:spcAft>
              <a:buNone/>
              <a:defRPr lang="en-US" sz="2200" b="0" kern="1200" dirty="0" smtClean="0">
                <a:solidFill>
                  <a:srgbClr val="5E5E5E"/>
                </a:solidFill>
                <a:latin typeface="+mj-lt"/>
                <a:ea typeface="ＭＳ Ｐゴシック" charset="0"/>
                <a:cs typeface="ＭＳ Ｐゴシック" charset="0"/>
              </a:defRPr>
            </a:lvl1pPr>
            <a:lvl2pPr marL="452837" indent="0">
              <a:buNone/>
              <a:defRPr sz="1100">
                <a:solidFill>
                  <a:schemeClr val="tx2"/>
                </a:solidFill>
                <a:latin typeface="+mj-lt"/>
              </a:defRPr>
            </a:lvl2pPr>
            <a:lvl3pPr marL="905677" indent="0">
              <a:buNone/>
              <a:defRPr sz="1100">
                <a:solidFill>
                  <a:schemeClr val="tx2"/>
                </a:solidFill>
                <a:latin typeface="+mj-lt"/>
              </a:defRPr>
            </a:lvl3pPr>
            <a:lvl4pPr marL="1358521" indent="0">
              <a:buNone/>
              <a:defRPr sz="1100">
                <a:solidFill>
                  <a:schemeClr val="tx2"/>
                </a:solidFill>
                <a:latin typeface="+mj-lt"/>
              </a:defRPr>
            </a:lvl4pPr>
            <a:lvl5pPr marL="1811361" indent="0">
              <a:buNone/>
              <a:defRPr sz="1100">
                <a:solidFill>
                  <a:schemeClr val="tx2"/>
                </a:solidFill>
                <a:latin typeface="+mj-lt"/>
              </a:defRPr>
            </a:lvl5pPr>
          </a:lstStyle>
          <a:p>
            <a:pPr lvl="0"/>
            <a:r>
              <a:rPr lang="en-US" dirty="0"/>
              <a:t>Subhead, Chapter, or Section</a:t>
            </a:r>
          </a:p>
        </p:txBody>
      </p:sp>
      <p:sp>
        <p:nvSpPr>
          <p:cNvPr id="11" name="Text Placeholder 6"/>
          <p:cNvSpPr>
            <a:spLocks noGrp="1"/>
          </p:cNvSpPr>
          <p:nvPr>
            <p:ph type="body" sz="quarter" idx="10" hasCustomPrompt="1"/>
          </p:nvPr>
        </p:nvSpPr>
        <p:spPr>
          <a:xfrm>
            <a:off x="1176339" y="1980528"/>
            <a:ext cx="8291510" cy="3264613"/>
          </a:xfrm>
          <a:prstGeom prst="rect">
            <a:avLst/>
          </a:prstGeom>
        </p:spPr>
        <p:txBody>
          <a:bodyPr vert="horz" lIns="0" tIns="0" rIns="0" bIns="0"/>
          <a:lstStyle>
            <a:lvl1pPr marL="0" indent="0">
              <a:lnSpc>
                <a:spcPts val="4010"/>
              </a:lnSpc>
              <a:spcBef>
                <a:spcPts val="0"/>
              </a:spcBef>
              <a:spcAft>
                <a:spcPts val="724"/>
              </a:spcAft>
              <a:buFont typeface="Arial"/>
              <a:buNone/>
              <a:defRPr sz="3600" baseline="0">
                <a:solidFill>
                  <a:srgbClr val="5E5E5E"/>
                </a:solidFill>
              </a:defRPr>
            </a:lvl1pPr>
            <a:lvl2pPr marL="452837" indent="0">
              <a:buFont typeface="Arial"/>
              <a:buNone/>
              <a:defRPr sz="3200">
                <a:solidFill>
                  <a:srgbClr val="7F7F7F"/>
                </a:solidFill>
              </a:defRPr>
            </a:lvl2pPr>
            <a:lvl3pPr marL="905677" indent="0">
              <a:buFont typeface="Arial"/>
              <a:buNone/>
              <a:defRPr sz="3200">
                <a:solidFill>
                  <a:srgbClr val="7F7F7F"/>
                </a:solidFill>
              </a:defRPr>
            </a:lvl3pPr>
            <a:lvl4pPr marL="1358521" indent="0">
              <a:buFont typeface="Arial"/>
              <a:buNone/>
              <a:defRPr sz="3200">
                <a:solidFill>
                  <a:srgbClr val="7F7F7F"/>
                </a:solidFill>
              </a:defRPr>
            </a:lvl4pPr>
            <a:lvl5pPr marL="1811361" indent="0">
              <a:buFont typeface="Arial"/>
              <a:buNone/>
              <a:defRPr sz="3200">
                <a:solidFill>
                  <a:srgbClr val="7F7F7F"/>
                </a:solidFill>
              </a:defRPr>
            </a:lvl5pPr>
          </a:lstStyle>
          <a:p>
            <a:pPr lvl="0"/>
            <a:r>
              <a:rPr lang="en-US" dirty="0"/>
              <a:t>Big Idea, Summary, or Value Prop</a:t>
            </a:r>
          </a:p>
        </p:txBody>
      </p:sp>
    </p:spTree>
    <p:extLst>
      <p:ext uri="{BB962C8B-B14F-4D97-AF65-F5344CB8AC3E}">
        <p14:creationId xmlns:p14="http://schemas.microsoft.com/office/powerpoint/2010/main" val="122094678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HAPTER">
    <p:spTree>
      <p:nvGrpSpPr>
        <p:cNvPr id="1" name=""/>
        <p:cNvGrpSpPr/>
        <p:nvPr/>
      </p:nvGrpSpPr>
      <p:grpSpPr>
        <a:xfrm>
          <a:off x="0" y="0"/>
          <a:ext cx="0" cy="0"/>
          <a:chOff x="0" y="0"/>
          <a:chExt cx="0" cy="0"/>
        </a:xfrm>
      </p:grpSpPr>
      <p:pic>
        <p:nvPicPr>
          <p:cNvPr id="13" name="Picture 3" descr="MstarRGB123.jpg"/>
          <p:cNvPicPr>
            <a:picLocks/>
          </p:cNvPicPr>
          <p:nvPr userDrawn="1"/>
        </p:nvPicPr>
        <p:blipFill>
          <a:blip r:embed="rId2" cstate="print">
            <a:extLst>
              <a:ext uri="{28A0092B-C50C-407E-A947-70E740481C1C}">
                <a14:useLocalDpi xmlns:a14="http://schemas.microsoft.com/office/drawing/2010/main" val="0"/>
              </a:ext>
            </a:extLst>
          </a:blip>
          <a:srcRect t="33524" r="29802" b="45389"/>
          <a:stretch>
            <a:fillRect/>
          </a:stretch>
        </p:blipFill>
        <p:spPr bwMode="auto">
          <a:xfrm>
            <a:off x="7446010" y="7100891"/>
            <a:ext cx="1225550" cy="2867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Slide Number Placeholder 6"/>
          <p:cNvSpPr>
            <a:spLocks noGrp="1"/>
          </p:cNvSpPr>
          <p:nvPr>
            <p:ph type="sldNum" sz="quarter" idx="18"/>
          </p:nvPr>
        </p:nvSpPr>
        <p:spPr>
          <a:xfrm>
            <a:off x="1184315" y="7094860"/>
            <a:ext cx="467677" cy="400634"/>
          </a:xfrm>
          <a:prstGeom prst="rect">
            <a:avLst/>
          </a:prstGeom>
        </p:spPr>
        <p:txBody>
          <a:bodyPr vert="horz" wrap="square" lIns="0" tIns="0" rIns="0" bIns="0" numCol="1" anchor="t" anchorCtr="0" compatLnSpc="1">
            <a:prstTxWarp prst="textNoShape">
              <a:avLst/>
            </a:prstTxWarp>
          </a:bodyPr>
          <a:lstStyle>
            <a:lvl1pPr defTabSz="452837">
              <a:defRPr sz="1300" smtClean="0">
                <a:solidFill>
                  <a:schemeClr val="bg1">
                    <a:lumMod val="50000"/>
                  </a:schemeClr>
                </a:solidFill>
                <a:latin typeface="+mn-lt"/>
                <a:cs typeface="MS PGothic" charset="0"/>
              </a:defRPr>
            </a:lvl1pPr>
          </a:lstStyle>
          <a:p>
            <a:pPr>
              <a:defRPr/>
            </a:pPr>
            <a:fld id="{2C54B95D-2AD2-F440-A4A9-C3EE8473308A}" type="slidenum">
              <a:rPr lang="en-US">
                <a:solidFill>
                  <a:srgbClr val="FFFFFF">
                    <a:lumMod val="50000"/>
                  </a:srgbClr>
                </a:solidFill>
              </a:rPr>
              <a:pPr>
                <a:defRPr/>
              </a:pPr>
              <a:t>‹#›</a:t>
            </a:fld>
            <a:endParaRPr lang="en-US" dirty="0">
              <a:solidFill>
                <a:srgbClr val="FFFFFF">
                  <a:lumMod val="50000"/>
                </a:srgbClr>
              </a:solidFill>
            </a:endParaRPr>
          </a:p>
        </p:txBody>
      </p:sp>
      <p:cxnSp>
        <p:nvCxnSpPr>
          <p:cNvPr id="11" name="Straight Connector 10"/>
          <p:cNvCxnSpPr/>
          <p:nvPr userDrawn="1"/>
        </p:nvCxnSpPr>
        <p:spPr>
          <a:xfrm>
            <a:off x="1173169" y="7069138"/>
            <a:ext cx="8294688" cy="0"/>
          </a:xfrm>
          <a:prstGeom prst="line">
            <a:avLst/>
          </a:prstGeom>
          <a:ln w="63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userDrawn="1"/>
        </p:nvCxnSpPr>
        <p:spPr>
          <a:xfrm>
            <a:off x="1173169" y="495300"/>
            <a:ext cx="8294688" cy="0"/>
          </a:xfrm>
          <a:prstGeom prst="line">
            <a:avLst/>
          </a:prstGeom>
          <a:ln w="635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hasCustomPrompt="1"/>
          </p:nvPr>
        </p:nvSpPr>
        <p:spPr>
          <a:xfrm>
            <a:off x="1176339" y="1980526"/>
            <a:ext cx="8285162" cy="4637801"/>
          </a:xfrm>
          <a:prstGeom prst="rect">
            <a:avLst/>
          </a:prstGeom>
        </p:spPr>
        <p:txBody>
          <a:bodyPr vert="horz" lIns="0" tIns="0" rIns="0" bIns="0"/>
          <a:lstStyle>
            <a:lvl1pPr algn="l">
              <a:lnSpc>
                <a:spcPts val="4195"/>
              </a:lnSpc>
              <a:spcAft>
                <a:spcPts val="800"/>
              </a:spcAft>
              <a:defRPr lang="en-US" sz="3600" kern="1200" dirty="0">
                <a:solidFill>
                  <a:srgbClr val="5E5E5E"/>
                </a:solidFill>
                <a:latin typeface="+mn-lt"/>
                <a:ea typeface="ＭＳ Ｐゴシック" charset="0"/>
                <a:cs typeface="ＭＳ Ｐゴシック" charset="0"/>
              </a:defRPr>
            </a:lvl1pPr>
          </a:lstStyle>
          <a:p>
            <a:r>
              <a:rPr lang="en-US" dirty="0"/>
              <a:t>Chapter or Section Title</a:t>
            </a:r>
          </a:p>
        </p:txBody>
      </p:sp>
    </p:spTree>
    <p:extLst>
      <p:ext uri="{BB962C8B-B14F-4D97-AF65-F5344CB8AC3E}">
        <p14:creationId xmlns:p14="http://schemas.microsoft.com/office/powerpoint/2010/main" val="197685748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ASIC BULLET">
    <p:spTree>
      <p:nvGrpSpPr>
        <p:cNvPr id="1" name=""/>
        <p:cNvGrpSpPr/>
        <p:nvPr/>
      </p:nvGrpSpPr>
      <p:grpSpPr>
        <a:xfrm>
          <a:off x="0" y="0"/>
          <a:ext cx="0" cy="0"/>
          <a:chOff x="0" y="0"/>
          <a:chExt cx="0" cy="0"/>
        </a:xfrm>
      </p:grpSpPr>
      <p:sp>
        <p:nvSpPr>
          <p:cNvPr id="33" name="Text Placeholder 18"/>
          <p:cNvSpPr>
            <a:spLocks noGrp="1"/>
          </p:cNvSpPr>
          <p:nvPr>
            <p:ph type="body" sz="quarter" idx="12" hasCustomPrompt="1"/>
          </p:nvPr>
        </p:nvSpPr>
        <p:spPr>
          <a:xfrm>
            <a:off x="1176338" y="925565"/>
            <a:ext cx="8291512" cy="736600"/>
          </a:xfrm>
          <a:prstGeom prst="rect">
            <a:avLst/>
          </a:prstGeom>
        </p:spPr>
        <p:txBody>
          <a:bodyPr vert="horz" lIns="0" tIns="0" rIns="0" bIns="0"/>
          <a:lstStyle>
            <a:lvl1pPr marL="0" indent="0">
              <a:lnSpc>
                <a:spcPts val="2197"/>
              </a:lnSpc>
              <a:spcBef>
                <a:spcPts val="0"/>
              </a:spcBef>
              <a:spcAft>
                <a:spcPts val="800"/>
              </a:spcAft>
              <a:buNone/>
              <a:defRPr lang="en-US" sz="2200" b="0" kern="1200" dirty="0" smtClean="0">
                <a:solidFill>
                  <a:srgbClr val="5E5E5E"/>
                </a:solidFill>
                <a:latin typeface="+mj-lt"/>
                <a:ea typeface="ＭＳ Ｐゴシック" charset="0"/>
                <a:cs typeface="ＭＳ Ｐゴシック" charset="0"/>
              </a:defRPr>
            </a:lvl1pPr>
            <a:lvl2pPr marL="452837" indent="0">
              <a:buNone/>
              <a:defRPr sz="1100">
                <a:solidFill>
                  <a:schemeClr val="tx2"/>
                </a:solidFill>
                <a:latin typeface="+mj-lt"/>
              </a:defRPr>
            </a:lvl2pPr>
            <a:lvl3pPr marL="905677" indent="0">
              <a:buNone/>
              <a:defRPr sz="1100">
                <a:solidFill>
                  <a:schemeClr val="tx2"/>
                </a:solidFill>
                <a:latin typeface="+mj-lt"/>
              </a:defRPr>
            </a:lvl3pPr>
            <a:lvl4pPr marL="1358521" indent="0">
              <a:buNone/>
              <a:defRPr sz="1100">
                <a:solidFill>
                  <a:schemeClr val="tx2"/>
                </a:solidFill>
                <a:latin typeface="+mj-lt"/>
              </a:defRPr>
            </a:lvl4pPr>
            <a:lvl5pPr marL="1811361" indent="0">
              <a:buNone/>
              <a:defRPr sz="1100">
                <a:solidFill>
                  <a:schemeClr val="tx2"/>
                </a:solidFill>
                <a:latin typeface="+mj-lt"/>
              </a:defRPr>
            </a:lvl5pPr>
          </a:lstStyle>
          <a:p>
            <a:pPr lvl="0"/>
            <a:r>
              <a:rPr lang="en-US" dirty="0"/>
              <a:t>Subhead, Chapter, or Section</a:t>
            </a:r>
          </a:p>
        </p:txBody>
      </p:sp>
      <p:pic>
        <p:nvPicPr>
          <p:cNvPr id="31" name="Picture 3" descr="MstarRGB123.jpg"/>
          <p:cNvPicPr>
            <a:picLocks/>
          </p:cNvPicPr>
          <p:nvPr userDrawn="1"/>
        </p:nvPicPr>
        <p:blipFill>
          <a:blip r:embed="rId2" cstate="print">
            <a:extLst>
              <a:ext uri="{28A0092B-C50C-407E-A947-70E740481C1C}">
                <a14:useLocalDpi xmlns:a14="http://schemas.microsoft.com/office/drawing/2010/main" val="0"/>
              </a:ext>
            </a:extLst>
          </a:blip>
          <a:srcRect t="33524" r="29802" b="45389"/>
          <a:stretch>
            <a:fillRect/>
          </a:stretch>
        </p:blipFill>
        <p:spPr bwMode="auto">
          <a:xfrm>
            <a:off x="7446010" y="7100891"/>
            <a:ext cx="1225550" cy="2867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Slide Number Placeholder 6"/>
          <p:cNvSpPr>
            <a:spLocks noGrp="1"/>
          </p:cNvSpPr>
          <p:nvPr>
            <p:ph type="sldNum" sz="quarter" idx="18"/>
          </p:nvPr>
        </p:nvSpPr>
        <p:spPr>
          <a:xfrm>
            <a:off x="1184315" y="7094860"/>
            <a:ext cx="467677" cy="400634"/>
          </a:xfrm>
          <a:prstGeom prst="rect">
            <a:avLst/>
          </a:prstGeom>
        </p:spPr>
        <p:txBody>
          <a:bodyPr vert="horz" wrap="square" lIns="0" tIns="0" rIns="0" bIns="0" numCol="1" anchor="t" anchorCtr="0" compatLnSpc="1">
            <a:prstTxWarp prst="textNoShape">
              <a:avLst/>
            </a:prstTxWarp>
          </a:bodyPr>
          <a:lstStyle>
            <a:lvl1pPr defTabSz="452837">
              <a:defRPr sz="1300" smtClean="0">
                <a:solidFill>
                  <a:schemeClr val="bg1">
                    <a:lumMod val="50000"/>
                  </a:schemeClr>
                </a:solidFill>
                <a:latin typeface="+mn-lt"/>
                <a:cs typeface="MS PGothic" charset="0"/>
              </a:defRPr>
            </a:lvl1pPr>
          </a:lstStyle>
          <a:p>
            <a:pPr>
              <a:defRPr/>
            </a:pPr>
            <a:fld id="{2C54B95D-2AD2-F440-A4A9-C3EE8473308A}" type="slidenum">
              <a:rPr lang="en-US">
                <a:solidFill>
                  <a:srgbClr val="FFFFFF">
                    <a:lumMod val="50000"/>
                  </a:srgbClr>
                </a:solidFill>
              </a:rPr>
              <a:pPr>
                <a:defRPr/>
              </a:pPr>
              <a:t>‹#›</a:t>
            </a:fld>
            <a:endParaRPr lang="en-US" dirty="0">
              <a:solidFill>
                <a:srgbClr val="FFFFFF">
                  <a:lumMod val="50000"/>
                </a:srgbClr>
              </a:solidFill>
            </a:endParaRPr>
          </a:p>
        </p:txBody>
      </p:sp>
      <p:cxnSp>
        <p:nvCxnSpPr>
          <p:cNvPr id="12" name="Straight Connector 11"/>
          <p:cNvCxnSpPr/>
          <p:nvPr userDrawn="1"/>
        </p:nvCxnSpPr>
        <p:spPr>
          <a:xfrm>
            <a:off x="1173169" y="7069138"/>
            <a:ext cx="8294688" cy="0"/>
          </a:xfrm>
          <a:prstGeom prst="line">
            <a:avLst/>
          </a:prstGeom>
          <a:ln w="63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userDrawn="1"/>
        </p:nvCxnSpPr>
        <p:spPr>
          <a:xfrm>
            <a:off x="1173169" y="495300"/>
            <a:ext cx="8294688" cy="0"/>
          </a:xfrm>
          <a:prstGeom prst="line">
            <a:avLst/>
          </a:prstGeom>
          <a:ln w="635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0" name="Text Placeholder 16"/>
          <p:cNvSpPr>
            <a:spLocks noGrp="1"/>
          </p:cNvSpPr>
          <p:nvPr>
            <p:ph type="body" sz="quarter" idx="17" hasCustomPrompt="1"/>
          </p:nvPr>
        </p:nvSpPr>
        <p:spPr>
          <a:xfrm>
            <a:off x="1176338" y="2019690"/>
            <a:ext cx="8291512" cy="587147"/>
          </a:xfrm>
          <a:prstGeom prst="rect">
            <a:avLst/>
          </a:prstGeom>
        </p:spPr>
        <p:txBody>
          <a:bodyPr vert="horz" lIns="0" tIns="0" rIns="0" bIns="0" numCol="1" spcCol="610074"/>
          <a:lstStyle>
            <a:lvl1pPr marL="0" indent="0">
              <a:lnSpc>
                <a:spcPts val="2197"/>
              </a:lnSpc>
              <a:spcAft>
                <a:spcPts val="800"/>
              </a:spcAft>
              <a:buClr>
                <a:schemeClr val="tx2"/>
              </a:buClr>
              <a:buFont typeface="Morningstar Symbols"/>
              <a:buNone/>
              <a:defRPr lang="en-US" sz="1800" kern="1200" dirty="0" smtClean="0">
                <a:solidFill>
                  <a:schemeClr val="tx2"/>
                </a:solidFill>
                <a:latin typeface="+mn-lt"/>
                <a:ea typeface="ＭＳ Ｐゴシック" charset="0"/>
                <a:cs typeface="ＭＳ Ｐゴシック" charset="0"/>
              </a:defRPr>
            </a:lvl1pPr>
            <a:lvl2pPr marL="341476" indent="-167568">
              <a:lnSpc>
                <a:spcPts val="2197"/>
              </a:lnSpc>
              <a:spcAft>
                <a:spcPts val="800"/>
              </a:spcAft>
              <a:buClr>
                <a:schemeClr val="tx2"/>
              </a:buClr>
              <a:buFont typeface="Morningstar Symbols"/>
              <a:buChar char="/"/>
              <a:tabLst/>
              <a:defRPr sz="1800">
                <a:solidFill>
                  <a:schemeClr val="tx1"/>
                </a:solidFill>
              </a:defRPr>
            </a:lvl2pPr>
            <a:lvl3pPr marL="518514" indent="-170728">
              <a:lnSpc>
                <a:spcPts val="2197"/>
              </a:lnSpc>
              <a:spcAft>
                <a:spcPts val="800"/>
              </a:spcAft>
              <a:buClr>
                <a:schemeClr val="bg1">
                  <a:lumMod val="65000"/>
                </a:schemeClr>
              </a:buClr>
              <a:buFont typeface="Morningstar Symbols"/>
              <a:buChar char="/"/>
              <a:defRPr sz="1800">
                <a:solidFill>
                  <a:schemeClr val="tx1"/>
                </a:solidFill>
              </a:defRPr>
            </a:lvl3pPr>
            <a:lvl4pPr marL="1358521" indent="0">
              <a:buNone/>
              <a:defRPr sz="1600">
                <a:solidFill>
                  <a:schemeClr val="bg1">
                    <a:lumMod val="50000"/>
                  </a:schemeClr>
                </a:solidFill>
              </a:defRPr>
            </a:lvl4pPr>
            <a:lvl5pPr marL="1811361" indent="0">
              <a:buNone/>
              <a:defRPr sz="1600">
                <a:solidFill>
                  <a:schemeClr val="bg1">
                    <a:lumMod val="50000"/>
                  </a:schemeClr>
                </a:solidFill>
              </a:defRPr>
            </a:lvl5pPr>
          </a:lstStyle>
          <a:p>
            <a:pPr lvl="0"/>
            <a:r>
              <a:rPr lang="en-US" dirty="0"/>
              <a:t>Main Idea of Slide</a:t>
            </a:r>
          </a:p>
        </p:txBody>
      </p:sp>
      <p:sp>
        <p:nvSpPr>
          <p:cNvPr id="15" name="Title 2"/>
          <p:cNvSpPr>
            <a:spLocks noGrp="1"/>
          </p:cNvSpPr>
          <p:nvPr>
            <p:ph type="title" hasCustomPrompt="1"/>
          </p:nvPr>
        </p:nvSpPr>
        <p:spPr>
          <a:xfrm>
            <a:off x="1181101" y="548752"/>
            <a:ext cx="8280400" cy="326017"/>
          </a:xfrm>
          <a:prstGeom prst="rect">
            <a:avLst/>
          </a:prstGeom>
        </p:spPr>
        <p:txBody>
          <a:bodyPr vert="horz" lIns="0" tIns="0" rIns="0" bIns="0"/>
          <a:lstStyle>
            <a:lvl1pPr algn="l">
              <a:lnSpc>
                <a:spcPts val="2597"/>
              </a:lnSpc>
              <a:defRPr lang="en-US" sz="2200" kern="1200" dirty="0">
                <a:solidFill>
                  <a:srgbClr val="5E5E5E"/>
                </a:solidFill>
                <a:latin typeface="+mn-lt"/>
                <a:ea typeface="ＭＳ Ｐゴシック" charset="0"/>
                <a:cs typeface="ＭＳ Ｐゴシック" charset="0"/>
              </a:defRPr>
            </a:lvl1pPr>
          </a:lstStyle>
          <a:p>
            <a:r>
              <a:rPr lang="en-US" dirty="0"/>
              <a:t>Presentation Title</a:t>
            </a:r>
          </a:p>
        </p:txBody>
      </p:sp>
      <p:sp>
        <p:nvSpPr>
          <p:cNvPr id="8" name="Text Placeholder 7"/>
          <p:cNvSpPr>
            <a:spLocks noGrp="1"/>
          </p:cNvSpPr>
          <p:nvPr>
            <p:ph type="body" sz="quarter" idx="19" hasCustomPrompt="1"/>
          </p:nvPr>
        </p:nvSpPr>
        <p:spPr>
          <a:xfrm>
            <a:off x="1003300" y="2657250"/>
            <a:ext cx="8464550" cy="4211837"/>
          </a:xfrm>
          <a:prstGeom prst="rect">
            <a:avLst/>
          </a:prstGeom>
        </p:spPr>
        <p:txBody>
          <a:bodyPr vert="horz" lIns="0" tIns="0" rIns="0" bIns="0" numCol="2" spcCol="610074"/>
          <a:lstStyle>
            <a:lvl1pPr marL="177060" indent="-177060">
              <a:lnSpc>
                <a:spcPts val="2197"/>
              </a:lnSpc>
              <a:spcBef>
                <a:spcPts val="0"/>
              </a:spcBef>
              <a:spcAft>
                <a:spcPts val="800"/>
              </a:spcAft>
              <a:buClr>
                <a:schemeClr val="tx2"/>
              </a:buClr>
              <a:buSzPct val="65000"/>
              <a:buFont typeface="Lucida Grande"/>
              <a:buChar char="►"/>
              <a:defRPr lang="en-US" sz="1800" kern="1200" dirty="0" smtClean="0">
                <a:solidFill>
                  <a:schemeClr val="tx1"/>
                </a:solidFill>
                <a:latin typeface="+mn-lt"/>
                <a:ea typeface="ＭＳ Ｐゴシック" charset="0"/>
                <a:cs typeface="+mn-cs"/>
              </a:defRPr>
            </a:lvl1pPr>
            <a:lvl2pPr marL="354106" indent="-165989">
              <a:lnSpc>
                <a:spcPts val="2197"/>
              </a:lnSpc>
              <a:spcAft>
                <a:spcPts val="800"/>
              </a:spcAft>
              <a:buClr>
                <a:schemeClr val="bg1">
                  <a:lumMod val="65000"/>
                </a:schemeClr>
              </a:buClr>
              <a:buSzPct val="65000"/>
              <a:buFont typeface="Lucida Grande"/>
              <a:buChar char="►"/>
              <a:defRPr lang="en-US" sz="1800" kern="1200" dirty="0" smtClean="0">
                <a:solidFill>
                  <a:schemeClr val="tx1"/>
                </a:solidFill>
                <a:latin typeface="+mn-lt"/>
                <a:ea typeface="ＭＳ Ｐゴシック" charset="0"/>
                <a:cs typeface="+mn-cs"/>
              </a:defRPr>
            </a:lvl2pPr>
            <a:lvl3pPr marL="573831" indent="-224475">
              <a:lnSpc>
                <a:spcPts val="2197"/>
              </a:lnSpc>
              <a:spcAft>
                <a:spcPts val="800"/>
              </a:spcAft>
              <a:buClr>
                <a:schemeClr val="bg1">
                  <a:lumMod val="75000"/>
                </a:schemeClr>
              </a:buClr>
              <a:buSzPct val="65000"/>
              <a:buFont typeface="Lucida Grande"/>
              <a:buChar char="►"/>
              <a:defRPr lang="en-US" sz="1800" kern="1200" dirty="0" smtClean="0">
                <a:solidFill>
                  <a:schemeClr val="tx1"/>
                </a:solidFill>
                <a:latin typeface="+mn-lt"/>
                <a:ea typeface="ＭＳ Ｐゴシック" charset="0"/>
                <a:cs typeface="+mn-cs"/>
              </a:defRPr>
            </a:lvl3pPr>
          </a:lstStyle>
          <a:p>
            <a:pPr lvl="0"/>
            <a:r>
              <a:rPr lang="en-US" dirty="0"/>
              <a:t>First level</a:t>
            </a:r>
          </a:p>
          <a:p>
            <a:pPr lvl="1"/>
            <a:r>
              <a:rPr lang="en-US" dirty="0"/>
              <a:t>Second level</a:t>
            </a:r>
          </a:p>
          <a:p>
            <a:pPr lvl="2"/>
            <a:r>
              <a:rPr lang="en-US" dirty="0"/>
              <a:t>Third level</a:t>
            </a:r>
          </a:p>
        </p:txBody>
      </p:sp>
    </p:spTree>
    <p:extLst>
      <p:ext uri="{BB962C8B-B14F-4D97-AF65-F5344CB8AC3E}">
        <p14:creationId xmlns:p14="http://schemas.microsoft.com/office/powerpoint/2010/main" val="588432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IG_IDEA">
    <p:spTree>
      <p:nvGrpSpPr>
        <p:cNvPr id="1" name=""/>
        <p:cNvGrpSpPr/>
        <p:nvPr/>
      </p:nvGrpSpPr>
      <p:grpSpPr>
        <a:xfrm>
          <a:off x="0" y="0"/>
          <a:ext cx="0" cy="0"/>
          <a:chOff x="0" y="0"/>
          <a:chExt cx="0" cy="0"/>
        </a:xfrm>
      </p:grpSpPr>
      <p:sp>
        <p:nvSpPr>
          <p:cNvPr id="25" name="Slide Number Placeholder 6"/>
          <p:cNvSpPr>
            <a:spLocks noGrp="1"/>
          </p:cNvSpPr>
          <p:nvPr>
            <p:ph type="sldNum" sz="quarter" idx="18"/>
          </p:nvPr>
        </p:nvSpPr>
        <p:spPr>
          <a:xfrm>
            <a:off x="1184331" y="7094860"/>
            <a:ext cx="467677" cy="400634"/>
          </a:xfrm>
          <a:prstGeom prst="rect">
            <a:avLst/>
          </a:prstGeom>
        </p:spPr>
        <p:txBody>
          <a:bodyPr vert="horz" wrap="square" lIns="0" tIns="0" rIns="0" bIns="0" numCol="1" anchor="t" anchorCtr="0" compatLnSpc="1">
            <a:prstTxWarp prst="textNoShape">
              <a:avLst/>
            </a:prstTxWarp>
          </a:bodyPr>
          <a:lstStyle>
            <a:lvl1pPr defTabSz="452044">
              <a:defRPr sz="1300" smtClean="0">
                <a:solidFill>
                  <a:schemeClr val="bg1">
                    <a:lumMod val="50000"/>
                  </a:schemeClr>
                </a:solidFill>
                <a:latin typeface="+mn-lt"/>
                <a:cs typeface="MS PGothic" charset="0"/>
              </a:defRPr>
            </a:lvl1pPr>
          </a:lstStyle>
          <a:p>
            <a:pPr>
              <a:defRPr/>
            </a:pPr>
            <a:fld id="{2C54B95D-2AD2-F440-A4A9-C3EE8473308A}" type="slidenum">
              <a:rPr lang="en-US">
                <a:solidFill>
                  <a:srgbClr val="FFFFFF">
                    <a:lumMod val="50000"/>
                  </a:srgbClr>
                </a:solidFill>
              </a:rPr>
              <a:pPr>
                <a:defRPr/>
              </a:pPr>
              <a:t>‹#›</a:t>
            </a:fld>
            <a:endParaRPr lang="en-US" dirty="0">
              <a:solidFill>
                <a:srgbClr val="FFFFFF">
                  <a:lumMod val="50000"/>
                </a:srgbClr>
              </a:solidFill>
            </a:endParaRPr>
          </a:p>
        </p:txBody>
      </p:sp>
      <p:cxnSp>
        <p:nvCxnSpPr>
          <p:cNvPr id="26" name="Straight Connector 25"/>
          <p:cNvCxnSpPr/>
          <p:nvPr userDrawn="1"/>
        </p:nvCxnSpPr>
        <p:spPr>
          <a:xfrm>
            <a:off x="1173169" y="7069138"/>
            <a:ext cx="8294688" cy="0"/>
          </a:xfrm>
          <a:prstGeom prst="line">
            <a:avLst/>
          </a:prstGeom>
          <a:ln w="6350" cmpd="sng">
            <a:solidFill>
              <a:schemeClr val="tx1"/>
            </a:solidFill>
          </a:ln>
          <a:effectLst/>
        </p:spPr>
        <p:style>
          <a:lnRef idx="2">
            <a:schemeClr val="accent1"/>
          </a:lnRef>
          <a:fillRef idx="0">
            <a:schemeClr val="accent1"/>
          </a:fillRef>
          <a:effectRef idx="1">
            <a:schemeClr val="accent1"/>
          </a:effectRef>
          <a:fontRef idx="minor">
            <a:schemeClr val="tx1"/>
          </a:fontRef>
        </p:style>
      </p:cxnSp>
      <p:pic>
        <p:nvPicPr>
          <p:cNvPr id="30" name="Picture 3" descr="MstarRGB123.jpg"/>
          <p:cNvPicPr>
            <a:picLocks/>
          </p:cNvPicPr>
          <p:nvPr userDrawn="1"/>
        </p:nvPicPr>
        <p:blipFill>
          <a:blip r:embed="rId2">
            <a:extLst>
              <a:ext uri="{28A0092B-C50C-407E-A947-70E740481C1C}">
                <a14:useLocalDpi xmlns:a14="http://schemas.microsoft.com/office/drawing/2010/main" val="0"/>
              </a:ext>
            </a:extLst>
          </a:blip>
          <a:srcRect t="33524" r="29802" b="45389"/>
          <a:stretch>
            <a:fillRect/>
          </a:stretch>
        </p:blipFill>
        <p:spPr bwMode="auto">
          <a:xfrm>
            <a:off x="7446010" y="7100891"/>
            <a:ext cx="1225550" cy="2867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Text Placeholder 6"/>
          <p:cNvSpPr>
            <a:spLocks noGrp="1"/>
          </p:cNvSpPr>
          <p:nvPr>
            <p:ph type="body" sz="quarter" idx="10" hasCustomPrompt="1"/>
          </p:nvPr>
        </p:nvSpPr>
        <p:spPr>
          <a:xfrm>
            <a:off x="1176339" y="1980545"/>
            <a:ext cx="8291510" cy="3264613"/>
          </a:xfrm>
          <a:prstGeom prst="rect">
            <a:avLst/>
          </a:prstGeom>
        </p:spPr>
        <p:txBody>
          <a:bodyPr vert="horz" lIns="0" tIns="0" rIns="0" bIns="0"/>
          <a:lstStyle>
            <a:lvl1pPr marL="0" indent="0">
              <a:lnSpc>
                <a:spcPts val="4010"/>
              </a:lnSpc>
              <a:spcBef>
                <a:spcPts val="0"/>
              </a:spcBef>
              <a:spcAft>
                <a:spcPts val="724"/>
              </a:spcAft>
              <a:buFont typeface="Arial"/>
              <a:buNone/>
              <a:defRPr sz="3600" baseline="0">
                <a:solidFill>
                  <a:srgbClr val="5E5E5E"/>
                </a:solidFill>
              </a:defRPr>
            </a:lvl1pPr>
            <a:lvl2pPr marL="452044" indent="0">
              <a:buFont typeface="Arial"/>
              <a:buNone/>
              <a:defRPr sz="3200">
                <a:solidFill>
                  <a:srgbClr val="7F7F7F"/>
                </a:solidFill>
              </a:defRPr>
            </a:lvl2pPr>
            <a:lvl3pPr marL="904090" indent="0">
              <a:buFont typeface="Arial"/>
              <a:buNone/>
              <a:defRPr sz="3200">
                <a:solidFill>
                  <a:srgbClr val="7F7F7F"/>
                </a:solidFill>
              </a:defRPr>
            </a:lvl3pPr>
            <a:lvl4pPr marL="1356142" indent="0">
              <a:buFont typeface="Arial"/>
              <a:buNone/>
              <a:defRPr sz="3200">
                <a:solidFill>
                  <a:srgbClr val="7F7F7F"/>
                </a:solidFill>
              </a:defRPr>
            </a:lvl4pPr>
            <a:lvl5pPr marL="1808187" indent="0">
              <a:buFont typeface="Arial"/>
              <a:buNone/>
              <a:defRPr sz="3200">
                <a:solidFill>
                  <a:srgbClr val="7F7F7F"/>
                </a:solidFill>
              </a:defRPr>
            </a:lvl5pPr>
          </a:lstStyle>
          <a:p>
            <a:pPr lvl="0"/>
            <a:r>
              <a:rPr lang="en-US" dirty="0"/>
              <a:t>Big Idea, Summary, or Value Prop</a:t>
            </a:r>
          </a:p>
        </p:txBody>
      </p:sp>
      <p:sp>
        <p:nvSpPr>
          <p:cNvPr id="12" name="Content Placeholder 2"/>
          <p:cNvSpPr>
            <a:spLocks noGrp="1"/>
          </p:cNvSpPr>
          <p:nvPr>
            <p:ph idx="1" hasCustomPrompt="1"/>
          </p:nvPr>
        </p:nvSpPr>
        <p:spPr>
          <a:xfrm>
            <a:off x="1181127" y="925565"/>
            <a:ext cx="8444871" cy="649236"/>
          </a:xfrm>
          <a:prstGeom prst="rect">
            <a:avLst/>
          </a:prstGeom>
        </p:spPr>
        <p:txBody>
          <a:bodyPr wrap="square" lIns="0" tIns="0" rIns="0" bIns="0" numCol="1" spcCol="609005">
            <a:noAutofit/>
          </a:bodyPr>
          <a:lstStyle>
            <a:lvl1pPr marL="0" indent="0">
              <a:lnSpc>
                <a:spcPts val="2197"/>
              </a:lnSpc>
              <a:spcBef>
                <a:spcPts val="0"/>
              </a:spcBef>
              <a:spcAft>
                <a:spcPts val="800"/>
              </a:spcAft>
              <a:buClr>
                <a:schemeClr val="tx2"/>
              </a:buClr>
              <a:buSzPct val="100000"/>
              <a:buFont typeface="Morningstar Symbols"/>
              <a:buNone/>
              <a:tabLst/>
              <a:defRPr lang="en-US" sz="2200" b="1" kern="1200" dirty="0" smtClean="0">
                <a:solidFill>
                  <a:srgbClr val="5E5E5E"/>
                </a:solidFill>
                <a:latin typeface="+mj-lt"/>
                <a:ea typeface="ＭＳ Ｐゴシック" charset="0"/>
                <a:cs typeface="ＭＳ Ｐゴシック" charset="0"/>
              </a:defRPr>
            </a:lvl1pPr>
            <a:lvl2pPr marL="160961" indent="0" defTabSz="450119">
              <a:lnSpc>
                <a:spcPts val="2197"/>
              </a:lnSpc>
              <a:spcBef>
                <a:spcPts val="0"/>
              </a:spcBef>
              <a:spcAft>
                <a:spcPts val="800"/>
              </a:spcAft>
              <a:buClr>
                <a:schemeClr val="tx2"/>
              </a:buClr>
              <a:buSzPct val="100000"/>
              <a:buFont typeface="Morningstar Symbols"/>
              <a:buNone/>
              <a:defRPr lang="en-US" sz="2200" b="1" kern="1200" dirty="0" smtClean="0">
                <a:solidFill>
                  <a:srgbClr val="5E5E5E"/>
                </a:solidFill>
                <a:latin typeface="+mj-lt"/>
                <a:ea typeface="ＭＳ Ｐゴシック" charset="0"/>
                <a:cs typeface="ＭＳ Ｐゴシック" charset="0"/>
              </a:defRPr>
            </a:lvl2pPr>
            <a:lvl3pPr marL="320341" indent="0">
              <a:spcBef>
                <a:spcPts val="0"/>
              </a:spcBef>
              <a:spcAft>
                <a:spcPts val="714"/>
              </a:spcAft>
              <a:buClr>
                <a:schemeClr val="bg1">
                  <a:lumMod val="75000"/>
                </a:schemeClr>
              </a:buClr>
              <a:buSzPct val="100000"/>
              <a:buFont typeface="Morningstar Symbols"/>
              <a:buNone/>
              <a:defRPr lang="en-US" sz="2200" b="1" kern="1200" dirty="0" smtClean="0">
                <a:solidFill>
                  <a:srgbClr val="5E5E5E"/>
                </a:solidFill>
                <a:latin typeface="+mj-lt"/>
                <a:ea typeface="ＭＳ Ｐゴシック" charset="0"/>
                <a:cs typeface="ＭＳ Ｐゴシック" charset="0"/>
              </a:defRPr>
            </a:lvl3pPr>
            <a:lvl4pPr marL="1914928" indent="-226021">
              <a:spcBef>
                <a:spcPts val="0"/>
              </a:spcBef>
              <a:spcAft>
                <a:spcPts val="714"/>
              </a:spcAft>
              <a:buClr>
                <a:schemeClr val="bg1">
                  <a:lumMod val="85000"/>
                </a:schemeClr>
              </a:buClr>
              <a:buSzPct val="75000"/>
              <a:buFont typeface="Lucida Grande"/>
              <a:buChar char="►"/>
              <a:defRPr sz="1100"/>
            </a:lvl4pPr>
            <a:lvl5pPr marL="2034209" indent="-226021">
              <a:buClr>
                <a:schemeClr val="tx2"/>
              </a:buClr>
              <a:buSzPct val="75000"/>
              <a:buFont typeface="Lucida Grande"/>
              <a:buChar char="►"/>
              <a:defRPr sz="1800"/>
            </a:lvl5pPr>
          </a:lstStyle>
          <a:p>
            <a:pPr lvl="0"/>
            <a:r>
              <a:rPr lang="en-US" dirty="0"/>
              <a:t>Subhead, Chapter, or Section</a:t>
            </a:r>
          </a:p>
        </p:txBody>
      </p:sp>
      <p:sp>
        <p:nvSpPr>
          <p:cNvPr id="14" name="Title 2"/>
          <p:cNvSpPr>
            <a:spLocks noGrp="1"/>
          </p:cNvSpPr>
          <p:nvPr>
            <p:ph type="title" hasCustomPrompt="1"/>
          </p:nvPr>
        </p:nvSpPr>
        <p:spPr>
          <a:xfrm>
            <a:off x="1181101" y="548752"/>
            <a:ext cx="8280400" cy="326017"/>
          </a:xfrm>
          <a:prstGeom prst="rect">
            <a:avLst/>
          </a:prstGeom>
        </p:spPr>
        <p:txBody>
          <a:bodyPr vert="horz" lIns="0" tIns="0" rIns="0" bIns="0"/>
          <a:lstStyle>
            <a:lvl1pPr algn="l">
              <a:lnSpc>
                <a:spcPts val="2597"/>
              </a:lnSpc>
              <a:defRPr lang="en-US" sz="2200" kern="1200" dirty="0">
                <a:solidFill>
                  <a:srgbClr val="5E5E5E"/>
                </a:solidFill>
                <a:latin typeface="+mn-lt"/>
                <a:ea typeface="ＭＳ Ｐゴシック" charset="0"/>
                <a:cs typeface="ＭＳ Ｐゴシック" charset="0"/>
              </a:defRPr>
            </a:lvl1pPr>
          </a:lstStyle>
          <a:p>
            <a:r>
              <a:rPr lang="en-US" dirty="0"/>
              <a:t>Presentation Title</a:t>
            </a:r>
          </a:p>
        </p:txBody>
      </p:sp>
      <p:cxnSp>
        <p:nvCxnSpPr>
          <p:cNvPr id="8" name="Straight Connector 7"/>
          <p:cNvCxnSpPr/>
          <p:nvPr userDrawn="1"/>
        </p:nvCxnSpPr>
        <p:spPr>
          <a:xfrm>
            <a:off x="1173169" y="495300"/>
            <a:ext cx="8294688" cy="0"/>
          </a:xfrm>
          <a:prstGeom prst="line">
            <a:avLst/>
          </a:prstGeom>
          <a:ln w="6350" cmpd="sng">
            <a:solidFill>
              <a:schemeClr val="tx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9061901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LARGE CHART">
    <p:spTree>
      <p:nvGrpSpPr>
        <p:cNvPr id="1" name=""/>
        <p:cNvGrpSpPr/>
        <p:nvPr/>
      </p:nvGrpSpPr>
      <p:grpSpPr>
        <a:xfrm>
          <a:off x="0" y="0"/>
          <a:ext cx="0" cy="0"/>
          <a:chOff x="0" y="0"/>
          <a:chExt cx="0" cy="0"/>
        </a:xfrm>
      </p:grpSpPr>
      <p:pic>
        <p:nvPicPr>
          <p:cNvPr id="31" name="Picture 3" descr="MstarRGB123.jpg"/>
          <p:cNvPicPr>
            <a:picLocks/>
          </p:cNvPicPr>
          <p:nvPr userDrawn="1"/>
        </p:nvPicPr>
        <p:blipFill>
          <a:blip r:embed="rId2" cstate="print">
            <a:extLst>
              <a:ext uri="{28A0092B-C50C-407E-A947-70E740481C1C}">
                <a14:useLocalDpi xmlns:a14="http://schemas.microsoft.com/office/drawing/2010/main" val="0"/>
              </a:ext>
            </a:extLst>
          </a:blip>
          <a:srcRect t="33524" r="29802" b="45389"/>
          <a:stretch>
            <a:fillRect/>
          </a:stretch>
        </p:blipFill>
        <p:spPr bwMode="auto">
          <a:xfrm>
            <a:off x="7446010" y="7100891"/>
            <a:ext cx="1225550" cy="2867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Slide Number Placeholder 6"/>
          <p:cNvSpPr>
            <a:spLocks noGrp="1"/>
          </p:cNvSpPr>
          <p:nvPr>
            <p:ph type="sldNum" sz="quarter" idx="18"/>
          </p:nvPr>
        </p:nvSpPr>
        <p:spPr>
          <a:xfrm>
            <a:off x="1184315" y="7094860"/>
            <a:ext cx="467677" cy="400634"/>
          </a:xfrm>
          <a:prstGeom prst="rect">
            <a:avLst/>
          </a:prstGeom>
        </p:spPr>
        <p:txBody>
          <a:bodyPr vert="horz" wrap="square" lIns="0" tIns="0" rIns="0" bIns="0" numCol="1" anchor="t" anchorCtr="0" compatLnSpc="1">
            <a:prstTxWarp prst="textNoShape">
              <a:avLst/>
            </a:prstTxWarp>
          </a:bodyPr>
          <a:lstStyle>
            <a:lvl1pPr defTabSz="452837">
              <a:defRPr sz="1300" smtClean="0">
                <a:solidFill>
                  <a:schemeClr val="bg1">
                    <a:lumMod val="50000"/>
                  </a:schemeClr>
                </a:solidFill>
                <a:latin typeface="+mn-lt"/>
                <a:cs typeface="MS PGothic" charset="0"/>
              </a:defRPr>
            </a:lvl1pPr>
          </a:lstStyle>
          <a:p>
            <a:pPr>
              <a:defRPr/>
            </a:pPr>
            <a:fld id="{2C54B95D-2AD2-F440-A4A9-C3EE8473308A}" type="slidenum">
              <a:rPr lang="en-US">
                <a:solidFill>
                  <a:srgbClr val="FFFFFF">
                    <a:lumMod val="50000"/>
                  </a:srgbClr>
                </a:solidFill>
              </a:rPr>
              <a:pPr>
                <a:defRPr/>
              </a:pPr>
              <a:t>‹#›</a:t>
            </a:fld>
            <a:endParaRPr lang="en-US" dirty="0">
              <a:solidFill>
                <a:srgbClr val="FFFFFF">
                  <a:lumMod val="50000"/>
                </a:srgbClr>
              </a:solidFill>
            </a:endParaRPr>
          </a:p>
        </p:txBody>
      </p:sp>
      <p:sp>
        <p:nvSpPr>
          <p:cNvPr id="3" name="Chart Placeholder 2"/>
          <p:cNvSpPr>
            <a:spLocks noGrp="1"/>
          </p:cNvSpPr>
          <p:nvPr>
            <p:ph type="chart" sz="quarter" idx="19" hasCustomPrompt="1"/>
          </p:nvPr>
        </p:nvSpPr>
        <p:spPr>
          <a:xfrm>
            <a:off x="1173162" y="2650596"/>
            <a:ext cx="8288337" cy="4071937"/>
          </a:xfrm>
          <a:prstGeom prst="rect">
            <a:avLst/>
          </a:prstGeom>
        </p:spPr>
        <p:txBody>
          <a:bodyPr vert="horz" lIns="91067" tIns="45532" rIns="91067" bIns="45532"/>
          <a:lstStyle>
            <a:lvl1pPr marL="0" indent="0">
              <a:buNone/>
              <a:defRPr sz="1800" b="0" i="0">
                <a:solidFill>
                  <a:schemeClr val="bg1">
                    <a:lumMod val="75000"/>
                  </a:schemeClr>
                </a:solidFill>
                <a:latin typeface="+mn-lt"/>
              </a:defRPr>
            </a:lvl1pPr>
          </a:lstStyle>
          <a:p>
            <a:r>
              <a:rPr lang="en-US" dirty="0"/>
              <a:t>Click to Insert Chart</a:t>
            </a:r>
          </a:p>
        </p:txBody>
      </p:sp>
      <p:cxnSp>
        <p:nvCxnSpPr>
          <p:cNvPr id="12" name="Straight Connector 11"/>
          <p:cNvCxnSpPr/>
          <p:nvPr userDrawn="1"/>
        </p:nvCxnSpPr>
        <p:spPr>
          <a:xfrm>
            <a:off x="1173169" y="7069138"/>
            <a:ext cx="8294688" cy="0"/>
          </a:xfrm>
          <a:prstGeom prst="line">
            <a:avLst/>
          </a:prstGeom>
          <a:ln w="63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userDrawn="1"/>
        </p:nvCxnSpPr>
        <p:spPr>
          <a:xfrm>
            <a:off x="1173169" y="495300"/>
            <a:ext cx="8294688" cy="0"/>
          </a:xfrm>
          <a:prstGeom prst="line">
            <a:avLst/>
          </a:prstGeom>
          <a:ln w="63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1173169" y="495300"/>
            <a:ext cx="8294688" cy="0"/>
          </a:xfrm>
          <a:prstGeom prst="line">
            <a:avLst/>
          </a:prstGeom>
          <a:ln w="635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20" name="Text Placeholder 18"/>
          <p:cNvSpPr>
            <a:spLocks noGrp="1"/>
          </p:cNvSpPr>
          <p:nvPr>
            <p:ph type="body" sz="quarter" idx="12" hasCustomPrompt="1"/>
          </p:nvPr>
        </p:nvSpPr>
        <p:spPr>
          <a:xfrm>
            <a:off x="1176338" y="925565"/>
            <a:ext cx="8291512" cy="736600"/>
          </a:xfrm>
          <a:prstGeom prst="rect">
            <a:avLst/>
          </a:prstGeom>
        </p:spPr>
        <p:txBody>
          <a:bodyPr vert="horz" lIns="0" tIns="0" rIns="0" bIns="0"/>
          <a:lstStyle>
            <a:lvl1pPr marL="0" indent="0">
              <a:lnSpc>
                <a:spcPts val="2197"/>
              </a:lnSpc>
              <a:spcBef>
                <a:spcPts val="0"/>
              </a:spcBef>
              <a:spcAft>
                <a:spcPts val="800"/>
              </a:spcAft>
              <a:buNone/>
              <a:defRPr lang="en-US" sz="2200" b="0" kern="1200" dirty="0" smtClean="0">
                <a:solidFill>
                  <a:srgbClr val="5E5E5E"/>
                </a:solidFill>
                <a:latin typeface="+mj-lt"/>
                <a:ea typeface="ＭＳ Ｐゴシック" charset="0"/>
                <a:cs typeface="ＭＳ Ｐゴシック" charset="0"/>
              </a:defRPr>
            </a:lvl1pPr>
            <a:lvl2pPr marL="452837" indent="0">
              <a:buNone/>
              <a:defRPr sz="1100">
                <a:solidFill>
                  <a:schemeClr val="tx2"/>
                </a:solidFill>
                <a:latin typeface="+mj-lt"/>
              </a:defRPr>
            </a:lvl2pPr>
            <a:lvl3pPr marL="905677" indent="0">
              <a:buNone/>
              <a:defRPr sz="1100">
                <a:solidFill>
                  <a:schemeClr val="tx2"/>
                </a:solidFill>
                <a:latin typeface="+mj-lt"/>
              </a:defRPr>
            </a:lvl3pPr>
            <a:lvl4pPr marL="1358521" indent="0">
              <a:buNone/>
              <a:defRPr sz="1100">
                <a:solidFill>
                  <a:schemeClr val="tx2"/>
                </a:solidFill>
                <a:latin typeface="+mj-lt"/>
              </a:defRPr>
            </a:lvl4pPr>
            <a:lvl5pPr marL="1811361" indent="0">
              <a:buNone/>
              <a:defRPr sz="1100">
                <a:solidFill>
                  <a:schemeClr val="tx2"/>
                </a:solidFill>
                <a:latin typeface="+mj-lt"/>
              </a:defRPr>
            </a:lvl5pPr>
          </a:lstStyle>
          <a:p>
            <a:pPr lvl="0"/>
            <a:r>
              <a:rPr lang="en-US" dirty="0"/>
              <a:t>Subhead, Chapter, or Section</a:t>
            </a:r>
          </a:p>
        </p:txBody>
      </p:sp>
      <p:sp>
        <p:nvSpPr>
          <p:cNvPr id="21" name="Text Placeholder 16"/>
          <p:cNvSpPr>
            <a:spLocks noGrp="1"/>
          </p:cNvSpPr>
          <p:nvPr>
            <p:ph type="body" sz="quarter" idx="17" hasCustomPrompt="1"/>
          </p:nvPr>
        </p:nvSpPr>
        <p:spPr>
          <a:xfrm>
            <a:off x="1176338" y="2019690"/>
            <a:ext cx="8291512" cy="587147"/>
          </a:xfrm>
          <a:prstGeom prst="rect">
            <a:avLst/>
          </a:prstGeom>
        </p:spPr>
        <p:txBody>
          <a:bodyPr vert="horz" lIns="0" tIns="0" rIns="0" bIns="0" numCol="1" spcCol="610074"/>
          <a:lstStyle>
            <a:lvl1pPr marL="0" indent="0">
              <a:lnSpc>
                <a:spcPts val="2197"/>
              </a:lnSpc>
              <a:spcAft>
                <a:spcPts val="800"/>
              </a:spcAft>
              <a:buClr>
                <a:schemeClr val="tx2"/>
              </a:buClr>
              <a:buFont typeface="Morningstar Symbols"/>
              <a:buNone/>
              <a:defRPr lang="en-US" sz="1800" kern="1200" dirty="0" smtClean="0">
                <a:solidFill>
                  <a:schemeClr val="tx2"/>
                </a:solidFill>
                <a:latin typeface="+mn-lt"/>
                <a:ea typeface="ＭＳ Ｐゴシック" charset="0"/>
                <a:cs typeface="ＭＳ Ｐゴシック" charset="0"/>
              </a:defRPr>
            </a:lvl1pPr>
            <a:lvl2pPr marL="341476" indent="-167568">
              <a:lnSpc>
                <a:spcPts val="2197"/>
              </a:lnSpc>
              <a:spcAft>
                <a:spcPts val="800"/>
              </a:spcAft>
              <a:buClr>
                <a:schemeClr val="tx2"/>
              </a:buClr>
              <a:buFont typeface="Morningstar Symbols"/>
              <a:buChar char="/"/>
              <a:tabLst/>
              <a:defRPr sz="1800">
                <a:solidFill>
                  <a:schemeClr val="tx1"/>
                </a:solidFill>
              </a:defRPr>
            </a:lvl2pPr>
            <a:lvl3pPr marL="518514" indent="-170728">
              <a:lnSpc>
                <a:spcPts val="2197"/>
              </a:lnSpc>
              <a:spcAft>
                <a:spcPts val="800"/>
              </a:spcAft>
              <a:buClr>
                <a:schemeClr val="bg1">
                  <a:lumMod val="65000"/>
                </a:schemeClr>
              </a:buClr>
              <a:buFont typeface="Morningstar Symbols"/>
              <a:buChar char="/"/>
              <a:defRPr sz="1800">
                <a:solidFill>
                  <a:schemeClr val="tx1"/>
                </a:solidFill>
              </a:defRPr>
            </a:lvl3pPr>
            <a:lvl4pPr marL="1358521" indent="0">
              <a:buNone/>
              <a:defRPr sz="1600">
                <a:solidFill>
                  <a:schemeClr val="bg1">
                    <a:lumMod val="50000"/>
                  </a:schemeClr>
                </a:solidFill>
              </a:defRPr>
            </a:lvl4pPr>
            <a:lvl5pPr marL="1811361" indent="0">
              <a:buNone/>
              <a:defRPr sz="1600">
                <a:solidFill>
                  <a:schemeClr val="bg1">
                    <a:lumMod val="50000"/>
                  </a:schemeClr>
                </a:solidFill>
              </a:defRPr>
            </a:lvl5pPr>
          </a:lstStyle>
          <a:p>
            <a:pPr lvl="0"/>
            <a:r>
              <a:rPr lang="en-US" dirty="0"/>
              <a:t>Main Idea of Slide</a:t>
            </a:r>
          </a:p>
        </p:txBody>
      </p:sp>
      <p:sp>
        <p:nvSpPr>
          <p:cNvPr id="23" name="Title 2"/>
          <p:cNvSpPr>
            <a:spLocks noGrp="1"/>
          </p:cNvSpPr>
          <p:nvPr>
            <p:ph type="title" hasCustomPrompt="1"/>
          </p:nvPr>
        </p:nvSpPr>
        <p:spPr>
          <a:xfrm>
            <a:off x="1181101" y="548752"/>
            <a:ext cx="8280400" cy="326017"/>
          </a:xfrm>
          <a:prstGeom prst="rect">
            <a:avLst/>
          </a:prstGeom>
        </p:spPr>
        <p:txBody>
          <a:bodyPr vert="horz" lIns="0" tIns="0" rIns="0" bIns="0"/>
          <a:lstStyle>
            <a:lvl1pPr algn="l">
              <a:lnSpc>
                <a:spcPts val="2597"/>
              </a:lnSpc>
              <a:defRPr lang="en-US" sz="2200" kern="1200" dirty="0">
                <a:solidFill>
                  <a:srgbClr val="5E5E5E"/>
                </a:solidFill>
                <a:latin typeface="+mn-lt"/>
                <a:ea typeface="ＭＳ Ｐゴシック" charset="0"/>
                <a:cs typeface="ＭＳ Ｐゴシック" charset="0"/>
              </a:defRPr>
            </a:lvl1pPr>
          </a:lstStyle>
          <a:p>
            <a:r>
              <a:rPr lang="en-US" dirty="0"/>
              <a:t>Presentation Title</a:t>
            </a:r>
          </a:p>
        </p:txBody>
      </p:sp>
    </p:spTree>
    <p:extLst>
      <p:ext uri="{BB962C8B-B14F-4D97-AF65-F5344CB8AC3E}">
        <p14:creationId xmlns:p14="http://schemas.microsoft.com/office/powerpoint/2010/main" val="249771389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HART LEFT">
    <p:spTree>
      <p:nvGrpSpPr>
        <p:cNvPr id="1" name=""/>
        <p:cNvGrpSpPr/>
        <p:nvPr/>
      </p:nvGrpSpPr>
      <p:grpSpPr>
        <a:xfrm>
          <a:off x="0" y="0"/>
          <a:ext cx="0" cy="0"/>
          <a:chOff x="0" y="0"/>
          <a:chExt cx="0" cy="0"/>
        </a:xfrm>
      </p:grpSpPr>
      <p:pic>
        <p:nvPicPr>
          <p:cNvPr id="31" name="Picture 3" descr="MstarRGB123.jpg"/>
          <p:cNvPicPr>
            <a:picLocks/>
          </p:cNvPicPr>
          <p:nvPr userDrawn="1"/>
        </p:nvPicPr>
        <p:blipFill>
          <a:blip r:embed="rId2" cstate="print">
            <a:extLst>
              <a:ext uri="{28A0092B-C50C-407E-A947-70E740481C1C}">
                <a14:useLocalDpi xmlns:a14="http://schemas.microsoft.com/office/drawing/2010/main" val="0"/>
              </a:ext>
            </a:extLst>
          </a:blip>
          <a:srcRect t="33524" r="29802" b="45389"/>
          <a:stretch>
            <a:fillRect/>
          </a:stretch>
        </p:blipFill>
        <p:spPr bwMode="auto">
          <a:xfrm>
            <a:off x="7446010" y="7100891"/>
            <a:ext cx="1225550" cy="2867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Slide Number Placeholder 6"/>
          <p:cNvSpPr>
            <a:spLocks noGrp="1"/>
          </p:cNvSpPr>
          <p:nvPr>
            <p:ph type="sldNum" sz="quarter" idx="18"/>
          </p:nvPr>
        </p:nvSpPr>
        <p:spPr>
          <a:xfrm>
            <a:off x="1184315" y="7094860"/>
            <a:ext cx="467677" cy="400634"/>
          </a:xfrm>
          <a:prstGeom prst="rect">
            <a:avLst/>
          </a:prstGeom>
        </p:spPr>
        <p:txBody>
          <a:bodyPr vert="horz" wrap="square" lIns="0" tIns="0" rIns="0" bIns="0" numCol="1" anchor="t" anchorCtr="0" compatLnSpc="1">
            <a:prstTxWarp prst="textNoShape">
              <a:avLst/>
            </a:prstTxWarp>
          </a:bodyPr>
          <a:lstStyle>
            <a:lvl1pPr defTabSz="452837">
              <a:defRPr sz="1300" smtClean="0">
                <a:solidFill>
                  <a:schemeClr val="bg1">
                    <a:lumMod val="50000"/>
                  </a:schemeClr>
                </a:solidFill>
                <a:latin typeface="+mn-lt"/>
                <a:cs typeface="MS PGothic" charset="0"/>
              </a:defRPr>
            </a:lvl1pPr>
          </a:lstStyle>
          <a:p>
            <a:pPr>
              <a:defRPr/>
            </a:pPr>
            <a:fld id="{2C54B95D-2AD2-F440-A4A9-C3EE8473308A}" type="slidenum">
              <a:rPr lang="en-US">
                <a:solidFill>
                  <a:srgbClr val="FFFFFF">
                    <a:lumMod val="50000"/>
                  </a:srgbClr>
                </a:solidFill>
              </a:rPr>
              <a:pPr>
                <a:defRPr/>
              </a:pPr>
              <a:t>‹#›</a:t>
            </a:fld>
            <a:endParaRPr lang="en-US" dirty="0">
              <a:solidFill>
                <a:srgbClr val="FFFFFF">
                  <a:lumMod val="50000"/>
                </a:srgbClr>
              </a:solidFill>
            </a:endParaRPr>
          </a:p>
        </p:txBody>
      </p:sp>
      <p:cxnSp>
        <p:nvCxnSpPr>
          <p:cNvPr id="12" name="Straight Connector 11"/>
          <p:cNvCxnSpPr/>
          <p:nvPr userDrawn="1"/>
        </p:nvCxnSpPr>
        <p:spPr>
          <a:xfrm>
            <a:off x="1173169" y="7069138"/>
            <a:ext cx="8294688" cy="0"/>
          </a:xfrm>
          <a:prstGeom prst="line">
            <a:avLst/>
          </a:prstGeom>
          <a:ln w="63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userDrawn="1"/>
        </p:nvCxnSpPr>
        <p:spPr>
          <a:xfrm>
            <a:off x="1173169" y="495300"/>
            <a:ext cx="8294688" cy="0"/>
          </a:xfrm>
          <a:prstGeom prst="line">
            <a:avLst/>
          </a:prstGeom>
          <a:ln w="63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1173169" y="495300"/>
            <a:ext cx="8294688" cy="0"/>
          </a:xfrm>
          <a:prstGeom prst="line">
            <a:avLst/>
          </a:prstGeom>
          <a:ln w="635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20" name="Text Placeholder 18"/>
          <p:cNvSpPr>
            <a:spLocks noGrp="1"/>
          </p:cNvSpPr>
          <p:nvPr>
            <p:ph type="body" sz="quarter" idx="12" hasCustomPrompt="1"/>
          </p:nvPr>
        </p:nvSpPr>
        <p:spPr>
          <a:xfrm>
            <a:off x="1176338" y="925565"/>
            <a:ext cx="8291512" cy="736600"/>
          </a:xfrm>
          <a:prstGeom prst="rect">
            <a:avLst/>
          </a:prstGeom>
        </p:spPr>
        <p:txBody>
          <a:bodyPr vert="horz" lIns="0" tIns="0" rIns="0" bIns="0"/>
          <a:lstStyle>
            <a:lvl1pPr marL="0" indent="0">
              <a:lnSpc>
                <a:spcPts val="2197"/>
              </a:lnSpc>
              <a:spcBef>
                <a:spcPts val="0"/>
              </a:spcBef>
              <a:spcAft>
                <a:spcPts val="800"/>
              </a:spcAft>
              <a:buNone/>
              <a:defRPr lang="en-US" sz="2200" b="0" kern="1200" dirty="0" smtClean="0">
                <a:solidFill>
                  <a:srgbClr val="5E5E5E"/>
                </a:solidFill>
                <a:latin typeface="+mj-lt"/>
                <a:ea typeface="ＭＳ Ｐゴシック" charset="0"/>
                <a:cs typeface="ＭＳ Ｐゴシック" charset="0"/>
              </a:defRPr>
            </a:lvl1pPr>
            <a:lvl2pPr marL="452837" indent="0">
              <a:buNone/>
              <a:defRPr sz="1100">
                <a:solidFill>
                  <a:schemeClr val="tx2"/>
                </a:solidFill>
                <a:latin typeface="+mj-lt"/>
              </a:defRPr>
            </a:lvl2pPr>
            <a:lvl3pPr marL="905677" indent="0">
              <a:buNone/>
              <a:defRPr sz="1100">
                <a:solidFill>
                  <a:schemeClr val="tx2"/>
                </a:solidFill>
                <a:latin typeface="+mj-lt"/>
              </a:defRPr>
            </a:lvl3pPr>
            <a:lvl4pPr marL="1358521" indent="0">
              <a:buNone/>
              <a:defRPr sz="1100">
                <a:solidFill>
                  <a:schemeClr val="tx2"/>
                </a:solidFill>
                <a:latin typeface="+mj-lt"/>
              </a:defRPr>
            </a:lvl4pPr>
            <a:lvl5pPr marL="1811361" indent="0">
              <a:buNone/>
              <a:defRPr sz="1100">
                <a:solidFill>
                  <a:schemeClr val="tx2"/>
                </a:solidFill>
                <a:latin typeface="+mj-lt"/>
              </a:defRPr>
            </a:lvl5pPr>
          </a:lstStyle>
          <a:p>
            <a:pPr lvl="0"/>
            <a:r>
              <a:rPr lang="en-US" dirty="0"/>
              <a:t>Subhead, Chapter, or Section</a:t>
            </a:r>
          </a:p>
        </p:txBody>
      </p:sp>
      <p:sp>
        <p:nvSpPr>
          <p:cNvPr id="21" name="Text Placeholder 16"/>
          <p:cNvSpPr>
            <a:spLocks noGrp="1"/>
          </p:cNvSpPr>
          <p:nvPr>
            <p:ph type="body" sz="quarter" idx="17" hasCustomPrompt="1"/>
          </p:nvPr>
        </p:nvSpPr>
        <p:spPr>
          <a:xfrm>
            <a:off x="1176338" y="2019690"/>
            <a:ext cx="8291512" cy="587147"/>
          </a:xfrm>
          <a:prstGeom prst="rect">
            <a:avLst/>
          </a:prstGeom>
        </p:spPr>
        <p:txBody>
          <a:bodyPr vert="horz" lIns="0" tIns="0" rIns="0" bIns="0" numCol="1" spcCol="610074"/>
          <a:lstStyle>
            <a:lvl1pPr marL="0" indent="0">
              <a:lnSpc>
                <a:spcPts val="2197"/>
              </a:lnSpc>
              <a:spcAft>
                <a:spcPts val="800"/>
              </a:spcAft>
              <a:buClr>
                <a:schemeClr val="tx2"/>
              </a:buClr>
              <a:buFont typeface="Morningstar Symbols"/>
              <a:buNone/>
              <a:defRPr lang="en-US" sz="1800" kern="1200" dirty="0" smtClean="0">
                <a:solidFill>
                  <a:schemeClr val="tx2"/>
                </a:solidFill>
                <a:latin typeface="+mn-lt"/>
                <a:ea typeface="ＭＳ Ｐゴシック" charset="0"/>
                <a:cs typeface="ＭＳ Ｐゴシック" charset="0"/>
              </a:defRPr>
            </a:lvl1pPr>
            <a:lvl2pPr marL="341476" indent="-167568">
              <a:lnSpc>
                <a:spcPts val="2197"/>
              </a:lnSpc>
              <a:spcAft>
                <a:spcPts val="800"/>
              </a:spcAft>
              <a:buClr>
                <a:schemeClr val="tx2"/>
              </a:buClr>
              <a:buFont typeface="Morningstar Symbols"/>
              <a:buChar char="/"/>
              <a:tabLst/>
              <a:defRPr sz="1800">
                <a:solidFill>
                  <a:schemeClr val="tx1"/>
                </a:solidFill>
              </a:defRPr>
            </a:lvl2pPr>
            <a:lvl3pPr marL="518514" indent="-170728">
              <a:lnSpc>
                <a:spcPts val="2197"/>
              </a:lnSpc>
              <a:spcAft>
                <a:spcPts val="800"/>
              </a:spcAft>
              <a:buClr>
                <a:schemeClr val="bg1">
                  <a:lumMod val="65000"/>
                </a:schemeClr>
              </a:buClr>
              <a:buFont typeface="Morningstar Symbols"/>
              <a:buChar char="/"/>
              <a:defRPr sz="1800">
                <a:solidFill>
                  <a:schemeClr val="tx1"/>
                </a:solidFill>
              </a:defRPr>
            </a:lvl3pPr>
            <a:lvl4pPr marL="1358521" indent="0">
              <a:buNone/>
              <a:defRPr sz="1600">
                <a:solidFill>
                  <a:schemeClr val="bg1">
                    <a:lumMod val="50000"/>
                  </a:schemeClr>
                </a:solidFill>
              </a:defRPr>
            </a:lvl4pPr>
            <a:lvl5pPr marL="1811361" indent="0">
              <a:buNone/>
              <a:defRPr sz="1600">
                <a:solidFill>
                  <a:schemeClr val="bg1">
                    <a:lumMod val="50000"/>
                  </a:schemeClr>
                </a:solidFill>
              </a:defRPr>
            </a:lvl5pPr>
          </a:lstStyle>
          <a:p>
            <a:pPr lvl="0"/>
            <a:r>
              <a:rPr lang="en-US" dirty="0"/>
              <a:t>Main Idea of Slide</a:t>
            </a:r>
          </a:p>
        </p:txBody>
      </p:sp>
      <p:sp>
        <p:nvSpPr>
          <p:cNvPr id="23" name="Title 2"/>
          <p:cNvSpPr>
            <a:spLocks noGrp="1"/>
          </p:cNvSpPr>
          <p:nvPr>
            <p:ph type="title" hasCustomPrompt="1"/>
          </p:nvPr>
        </p:nvSpPr>
        <p:spPr>
          <a:xfrm>
            <a:off x="1181101" y="548752"/>
            <a:ext cx="8280400" cy="326017"/>
          </a:xfrm>
          <a:prstGeom prst="rect">
            <a:avLst/>
          </a:prstGeom>
        </p:spPr>
        <p:txBody>
          <a:bodyPr vert="horz" lIns="0" tIns="0" rIns="0" bIns="0"/>
          <a:lstStyle>
            <a:lvl1pPr algn="l">
              <a:lnSpc>
                <a:spcPts val="2597"/>
              </a:lnSpc>
              <a:defRPr lang="en-US" sz="2200" kern="1200" dirty="0">
                <a:solidFill>
                  <a:srgbClr val="5E5E5E"/>
                </a:solidFill>
                <a:latin typeface="+mn-lt"/>
                <a:ea typeface="ＭＳ Ｐゴシック" charset="0"/>
                <a:cs typeface="ＭＳ Ｐゴシック" charset="0"/>
              </a:defRPr>
            </a:lvl1pPr>
          </a:lstStyle>
          <a:p>
            <a:r>
              <a:rPr lang="en-US" dirty="0"/>
              <a:t>Presentation Title</a:t>
            </a:r>
          </a:p>
        </p:txBody>
      </p:sp>
      <p:sp>
        <p:nvSpPr>
          <p:cNvPr id="11" name="Text Placeholder 7"/>
          <p:cNvSpPr>
            <a:spLocks noGrp="1"/>
          </p:cNvSpPr>
          <p:nvPr>
            <p:ph type="body" sz="quarter" idx="19" hasCustomPrompt="1"/>
          </p:nvPr>
        </p:nvSpPr>
        <p:spPr>
          <a:xfrm>
            <a:off x="7327904" y="2657250"/>
            <a:ext cx="2139949" cy="4211837"/>
          </a:xfrm>
          <a:prstGeom prst="rect">
            <a:avLst/>
          </a:prstGeom>
        </p:spPr>
        <p:txBody>
          <a:bodyPr vert="horz" lIns="0" tIns="0" rIns="0" bIns="0" numCol="1" spcCol="610074"/>
          <a:lstStyle>
            <a:lvl1pPr marL="177060" indent="-177060">
              <a:lnSpc>
                <a:spcPts val="2197"/>
              </a:lnSpc>
              <a:spcBef>
                <a:spcPts val="0"/>
              </a:spcBef>
              <a:spcAft>
                <a:spcPts val="800"/>
              </a:spcAft>
              <a:buClr>
                <a:schemeClr val="tx2"/>
              </a:buClr>
              <a:buSzPct val="65000"/>
              <a:buFont typeface="Lucida Grande"/>
              <a:buChar char="►"/>
              <a:defRPr lang="en-US" sz="1800" kern="1200" dirty="0" smtClean="0">
                <a:solidFill>
                  <a:schemeClr val="tx1"/>
                </a:solidFill>
                <a:latin typeface="+mn-lt"/>
                <a:ea typeface="ＭＳ Ｐゴシック" charset="0"/>
                <a:cs typeface="+mn-cs"/>
              </a:defRPr>
            </a:lvl1pPr>
            <a:lvl2pPr marL="354106" indent="-165989">
              <a:lnSpc>
                <a:spcPts val="2197"/>
              </a:lnSpc>
              <a:spcAft>
                <a:spcPts val="800"/>
              </a:spcAft>
              <a:buClr>
                <a:schemeClr val="bg1">
                  <a:lumMod val="65000"/>
                </a:schemeClr>
              </a:buClr>
              <a:buSzPct val="65000"/>
              <a:buFont typeface="Lucida Grande"/>
              <a:buChar char="►"/>
              <a:defRPr lang="en-US" sz="1800" kern="1200" dirty="0" smtClean="0">
                <a:solidFill>
                  <a:schemeClr val="tx1"/>
                </a:solidFill>
                <a:latin typeface="+mn-lt"/>
                <a:ea typeface="ＭＳ Ｐゴシック" charset="0"/>
                <a:cs typeface="+mn-cs"/>
              </a:defRPr>
            </a:lvl2pPr>
            <a:lvl3pPr marL="573831" indent="-224475">
              <a:lnSpc>
                <a:spcPts val="2197"/>
              </a:lnSpc>
              <a:spcAft>
                <a:spcPts val="800"/>
              </a:spcAft>
              <a:buClr>
                <a:schemeClr val="bg1">
                  <a:lumMod val="85000"/>
                </a:schemeClr>
              </a:buClr>
              <a:buSzPct val="65000"/>
              <a:buFont typeface="Lucida Grande"/>
              <a:buChar char="►"/>
              <a:defRPr lang="en-US" sz="1800" kern="1200" dirty="0" smtClean="0">
                <a:solidFill>
                  <a:schemeClr val="tx1"/>
                </a:solidFill>
                <a:latin typeface="+mn-lt"/>
                <a:ea typeface="ＭＳ Ｐゴシック" charset="0"/>
                <a:cs typeface="+mn-cs"/>
              </a:defRPr>
            </a:lvl3pPr>
          </a:lstStyle>
          <a:p>
            <a:pPr lvl="0"/>
            <a:r>
              <a:rPr lang="en-US" dirty="0"/>
              <a:t>First level</a:t>
            </a:r>
          </a:p>
          <a:p>
            <a:pPr lvl="1"/>
            <a:r>
              <a:rPr lang="en-US" dirty="0"/>
              <a:t>Second level</a:t>
            </a:r>
          </a:p>
          <a:p>
            <a:pPr lvl="2"/>
            <a:r>
              <a:rPr lang="en-US" dirty="0"/>
              <a:t>Third level</a:t>
            </a:r>
          </a:p>
        </p:txBody>
      </p:sp>
      <p:sp>
        <p:nvSpPr>
          <p:cNvPr id="14" name="Content Placeholder 2"/>
          <p:cNvSpPr>
            <a:spLocks noGrp="1"/>
          </p:cNvSpPr>
          <p:nvPr>
            <p:ph idx="23"/>
          </p:nvPr>
        </p:nvSpPr>
        <p:spPr>
          <a:xfrm>
            <a:off x="1184275" y="6720542"/>
            <a:ext cx="3399539" cy="232542"/>
          </a:xfrm>
          <a:prstGeom prst="rect">
            <a:avLst/>
          </a:prstGeom>
        </p:spPr>
        <p:txBody>
          <a:bodyPr wrap="square" lIns="0" tIns="0" rIns="0" bIns="0">
            <a:spAutoFit/>
          </a:bodyPr>
          <a:lstStyle>
            <a:lvl1pPr marL="0" indent="0">
              <a:lnSpc>
                <a:spcPts val="1798"/>
              </a:lnSpc>
              <a:spcBef>
                <a:spcPts val="0"/>
              </a:spcBef>
              <a:spcAft>
                <a:spcPts val="650"/>
              </a:spcAft>
              <a:buClr>
                <a:schemeClr val="tx2"/>
              </a:buClr>
              <a:buSzPct val="75000"/>
              <a:buFont typeface="Lucida Grande"/>
              <a:buNone/>
              <a:defRPr sz="1100">
                <a:solidFill>
                  <a:schemeClr val="bg1">
                    <a:lumMod val="65000"/>
                  </a:schemeClr>
                </a:solidFill>
              </a:defRPr>
            </a:lvl1pPr>
            <a:lvl2pPr marL="153818" indent="0" defTabSz="365504">
              <a:spcBef>
                <a:spcPts val="0"/>
              </a:spcBef>
              <a:spcAft>
                <a:spcPts val="714"/>
              </a:spcAft>
              <a:buClr>
                <a:schemeClr val="bg1">
                  <a:lumMod val="50000"/>
                </a:schemeClr>
              </a:buClr>
              <a:buSzPct val="75000"/>
              <a:buFont typeface="Lucida Grande"/>
              <a:buNone/>
              <a:defRPr sz="1100">
                <a:solidFill>
                  <a:schemeClr val="bg1">
                    <a:lumMod val="50000"/>
                  </a:schemeClr>
                </a:solidFill>
              </a:defRPr>
            </a:lvl2pPr>
            <a:lvl3pPr marL="1356949" indent="-226418">
              <a:spcBef>
                <a:spcPts val="0"/>
              </a:spcBef>
              <a:spcAft>
                <a:spcPts val="714"/>
              </a:spcAft>
              <a:buClr>
                <a:schemeClr val="bg1">
                  <a:lumMod val="75000"/>
                </a:schemeClr>
              </a:buClr>
              <a:buSzPct val="75000"/>
              <a:buFont typeface="Lucida Grande"/>
              <a:buChar char="►"/>
              <a:defRPr sz="1100"/>
            </a:lvl3pPr>
            <a:lvl4pPr marL="1918289" indent="-226418">
              <a:spcBef>
                <a:spcPts val="0"/>
              </a:spcBef>
              <a:spcAft>
                <a:spcPts val="714"/>
              </a:spcAft>
              <a:buClr>
                <a:schemeClr val="bg1">
                  <a:lumMod val="85000"/>
                </a:schemeClr>
              </a:buClr>
              <a:buSzPct val="75000"/>
              <a:buFont typeface="Lucida Grande"/>
              <a:buChar char="►"/>
              <a:defRPr sz="1100"/>
            </a:lvl4pPr>
            <a:lvl5pPr marL="2037780" indent="-226418">
              <a:buClr>
                <a:schemeClr val="tx2"/>
              </a:buClr>
              <a:buSzPct val="75000"/>
              <a:buFont typeface="Lucida Grande"/>
              <a:buChar char="►"/>
              <a:defRPr sz="1800"/>
            </a:lvl5pPr>
          </a:lstStyle>
          <a:p>
            <a:pPr lvl="0"/>
            <a:r>
              <a:rPr lang="en-US"/>
              <a:t>Click to edit Master text styles</a:t>
            </a:r>
          </a:p>
        </p:txBody>
      </p:sp>
      <p:sp>
        <p:nvSpPr>
          <p:cNvPr id="15" name="Chart Placeholder 2"/>
          <p:cNvSpPr>
            <a:spLocks noGrp="1"/>
          </p:cNvSpPr>
          <p:nvPr>
            <p:ph type="chart" sz="quarter" idx="24" hasCustomPrompt="1"/>
          </p:nvPr>
        </p:nvSpPr>
        <p:spPr>
          <a:xfrm>
            <a:off x="1173163" y="2650596"/>
            <a:ext cx="5926138" cy="4071937"/>
          </a:xfrm>
          <a:prstGeom prst="rect">
            <a:avLst/>
          </a:prstGeom>
        </p:spPr>
        <p:txBody>
          <a:bodyPr vert="horz" lIns="91067" tIns="45532" rIns="91067" bIns="45532"/>
          <a:lstStyle>
            <a:lvl1pPr marL="0" indent="0">
              <a:buNone/>
              <a:defRPr sz="1800" b="0" i="0">
                <a:solidFill>
                  <a:schemeClr val="bg1">
                    <a:lumMod val="75000"/>
                  </a:schemeClr>
                </a:solidFill>
                <a:latin typeface="+mn-lt"/>
              </a:defRPr>
            </a:lvl1pPr>
          </a:lstStyle>
          <a:p>
            <a:r>
              <a:rPr lang="en-US" dirty="0"/>
              <a:t>Click to Insert Chart</a:t>
            </a:r>
          </a:p>
        </p:txBody>
      </p:sp>
    </p:spTree>
    <p:extLst>
      <p:ext uri="{BB962C8B-B14F-4D97-AF65-F5344CB8AC3E}">
        <p14:creationId xmlns:p14="http://schemas.microsoft.com/office/powerpoint/2010/main" val="70293999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HART RIGHT">
    <p:spTree>
      <p:nvGrpSpPr>
        <p:cNvPr id="1" name=""/>
        <p:cNvGrpSpPr/>
        <p:nvPr/>
      </p:nvGrpSpPr>
      <p:grpSpPr>
        <a:xfrm>
          <a:off x="0" y="0"/>
          <a:ext cx="0" cy="0"/>
          <a:chOff x="0" y="0"/>
          <a:chExt cx="0" cy="0"/>
        </a:xfrm>
      </p:grpSpPr>
      <p:pic>
        <p:nvPicPr>
          <p:cNvPr id="31" name="Picture 3" descr="MstarRGB123.jpg"/>
          <p:cNvPicPr>
            <a:picLocks/>
          </p:cNvPicPr>
          <p:nvPr userDrawn="1"/>
        </p:nvPicPr>
        <p:blipFill>
          <a:blip r:embed="rId2" cstate="print">
            <a:extLst>
              <a:ext uri="{28A0092B-C50C-407E-A947-70E740481C1C}">
                <a14:useLocalDpi xmlns:a14="http://schemas.microsoft.com/office/drawing/2010/main" val="0"/>
              </a:ext>
            </a:extLst>
          </a:blip>
          <a:srcRect t="33524" r="29802" b="45389"/>
          <a:stretch>
            <a:fillRect/>
          </a:stretch>
        </p:blipFill>
        <p:spPr bwMode="auto">
          <a:xfrm>
            <a:off x="7446010" y="7100891"/>
            <a:ext cx="1225550" cy="2867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Slide Number Placeholder 6"/>
          <p:cNvSpPr>
            <a:spLocks noGrp="1"/>
          </p:cNvSpPr>
          <p:nvPr>
            <p:ph type="sldNum" sz="quarter" idx="18"/>
          </p:nvPr>
        </p:nvSpPr>
        <p:spPr>
          <a:xfrm>
            <a:off x="1184315" y="7094860"/>
            <a:ext cx="467677" cy="400634"/>
          </a:xfrm>
          <a:prstGeom prst="rect">
            <a:avLst/>
          </a:prstGeom>
        </p:spPr>
        <p:txBody>
          <a:bodyPr vert="horz" wrap="square" lIns="0" tIns="0" rIns="0" bIns="0" numCol="1" anchor="t" anchorCtr="0" compatLnSpc="1">
            <a:prstTxWarp prst="textNoShape">
              <a:avLst/>
            </a:prstTxWarp>
          </a:bodyPr>
          <a:lstStyle>
            <a:lvl1pPr defTabSz="452837">
              <a:defRPr sz="1300" smtClean="0">
                <a:solidFill>
                  <a:schemeClr val="bg1">
                    <a:lumMod val="50000"/>
                  </a:schemeClr>
                </a:solidFill>
                <a:latin typeface="+mn-lt"/>
                <a:cs typeface="MS PGothic" charset="0"/>
              </a:defRPr>
            </a:lvl1pPr>
          </a:lstStyle>
          <a:p>
            <a:pPr>
              <a:defRPr/>
            </a:pPr>
            <a:fld id="{2C54B95D-2AD2-F440-A4A9-C3EE8473308A}" type="slidenum">
              <a:rPr lang="en-US">
                <a:solidFill>
                  <a:srgbClr val="FFFFFF">
                    <a:lumMod val="50000"/>
                  </a:srgbClr>
                </a:solidFill>
              </a:rPr>
              <a:pPr>
                <a:defRPr/>
              </a:pPr>
              <a:t>‹#›</a:t>
            </a:fld>
            <a:endParaRPr lang="en-US" dirty="0">
              <a:solidFill>
                <a:srgbClr val="FFFFFF">
                  <a:lumMod val="50000"/>
                </a:srgbClr>
              </a:solidFill>
            </a:endParaRPr>
          </a:p>
        </p:txBody>
      </p:sp>
      <p:cxnSp>
        <p:nvCxnSpPr>
          <p:cNvPr id="12" name="Straight Connector 11"/>
          <p:cNvCxnSpPr/>
          <p:nvPr userDrawn="1"/>
        </p:nvCxnSpPr>
        <p:spPr>
          <a:xfrm>
            <a:off x="1173169" y="7069138"/>
            <a:ext cx="8294688" cy="0"/>
          </a:xfrm>
          <a:prstGeom prst="line">
            <a:avLst/>
          </a:prstGeom>
          <a:ln w="63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userDrawn="1"/>
        </p:nvCxnSpPr>
        <p:spPr>
          <a:xfrm>
            <a:off x="1173169" y="495300"/>
            <a:ext cx="8294688" cy="0"/>
          </a:xfrm>
          <a:prstGeom prst="line">
            <a:avLst/>
          </a:prstGeom>
          <a:ln w="63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1173169" y="495300"/>
            <a:ext cx="8294688" cy="0"/>
          </a:xfrm>
          <a:prstGeom prst="line">
            <a:avLst/>
          </a:prstGeom>
          <a:ln w="635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20" name="Text Placeholder 18"/>
          <p:cNvSpPr>
            <a:spLocks noGrp="1"/>
          </p:cNvSpPr>
          <p:nvPr>
            <p:ph type="body" sz="quarter" idx="12" hasCustomPrompt="1"/>
          </p:nvPr>
        </p:nvSpPr>
        <p:spPr>
          <a:xfrm>
            <a:off x="1176338" y="925565"/>
            <a:ext cx="8291512" cy="736600"/>
          </a:xfrm>
          <a:prstGeom prst="rect">
            <a:avLst/>
          </a:prstGeom>
        </p:spPr>
        <p:txBody>
          <a:bodyPr vert="horz" lIns="0" tIns="0" rIns="0" bIns="0"/>
          <a:lstStyle>
            <a:lvl1pPr marL="0" indent="0">
              <a:lnSpc>
                <a:spcPts val="2197"/>
              </a:lnSpc>
              <a:spcBef>
                <a:spcPts val="0"/>
              </a:spcBef>
              <a:spcAft>
                <a:spcPts val="800"/>
              </a:spcAft>
              <a:buNone/>
              <a:defRPr lang="en-US" sz="2200" b="0" kern="1200" dirty="0" smtClean="0">
                <a:solidFill>
                  <a:srgbClr val="5E5E5E"/>
                </a:solidFill>
                <a:latin typeface="+mj-lt"/>
                <a:ea typeface="ＭＳ Ｐゴシック" charset="0"/>
                <a:cs typeface="ＭＳ Ｐゴシック" charset="0"/>
              </a:defRPr>
            </a:lvl1pPr>
            <a:lvl2pPr marL="452837" indent="0">
              <a:buNone/>
              <a:defRPr sz="1100">
                <a:solidFill>
                  <a:schemeClr val="tx2"/>
                </a:solidFill>
                <a:latin typeface="+mj-lt"/>
              </a:defRPr>
            </a:lvl2pPr>
            <a:lvl3pPr marL="905677" indent="0">
              <a:buNone/>
              <a:defRPr sz="1100">
                <a:solidFill>
                  <a:schemeClr val="tx2"/>
                </a:solidFill>
                <a:latin typeface="+mj-lt"/>
              </a:defRPr>
            </a:lvl3pPr>
            <a:lvl4pPr marL="1358521" indent="0">
              <a:buNone/>
              <a:defRPr sz="1100">
                <a:solidFill>
                  <a:schemeClr val="tx2"/>
                </a:solidFill>
                <a:latin typeface="+mj-lt"/>
              </a:defRPr>
            </a:lvl4pPr>
            <a:lvl5pPr marL="1811361" indent="0">
              <a:buNone/>
              <a:defRPr sz="1100">
                <a:solidFill>
                  <a:schemeClr val="tx2"/>
                </a:solidFill>
                <a:latin typeface="+mj-lt"/>
              </a:defRPr>
            </a:lvl5pPr>
          </a:lstStyle>
          <a:p>
            <a:pPr lvl="0"/>
            <a:r>
              <a:rPr lang="en-US" dirty="0"/>
              <a:t>Subhead, Chapter, or Section</a:t>
            </a:r>
          </a:p>
        </p:txBody>
      </p:sp>
      <p:sp>
        <p:nvSpPr>
          <p:cNvPr id="21" name="Text Placeholder 16"/>
          <p:cNvSpPr>
            <a:spLocks noGrp="1"/>
          </p:cNvSpPr>
          <p:nvPr>
            <p:ph type="body" sz="quarter" idx="17" hasCustomPrompt="1"/>
          </p:nvPr>
        </p:nvSpPr>
        <p:spPr>
          <a:xfrm>
            <a:off x="1176338" y="2019690"/>
            <a:ext cx="8291512" cy="587147"/>
          </a:xfrm>
          <a:prstGeom prst="rect">
            <a:avLst/>
          </a:prstGeom>
        </p:spPr>
        <p:txBody>
          <a:bodyPr vert="horz" lIns="0" tIns="0" rIns="0" bIns="0" numCol="1" spcCol="610074"/>
          <a:lstStyle>
            <a:lvl1pPr marL="0" indent="0">
              <a:lnSpc>
                <a:spcPts val="2197"/>
              </a:lnSpc>
              <a:spcAft>
                <a:spcPts val="800"/>
              </a:spcAft>
              <a:buClr>
                <a:schemeClr val="tx2"/>
              </a:buClr>
              <a:buFont typeface="Morningstar Symbols"/>
              <a:buNone/>
              <a:defRPr lang="en-US" sz="1800" kern="1200" dirty="0" smtClean="0">
                <a:solidFill>
                  <a:schemeClr val="tx2"/>
                </a:solidFill>
                <a:latin typeface="+mn-lt"/>
                <a:ea typeface="ＭＳ Ｐゴシック" charset="0"/>
                <a:cs typeface="ＭＳ Ｐゴシック" charset="0"/>
              </a:defRPr>
            </a:lvl1pPr>
            <a:lvl2pPr marL="341476" indent="-167568">
              <a:lnSpc>
                <a:spcPts val="2197"/>
              </a:lnSpc>
              <a:spcAft>
                <a:spcPts val="800"/>
              </a:spcAft>
              <a:buClr>
                <a:schemeClr val="tx2"/>
              </a:buClr>
              <a:buFont typeface="Morningstar Symbols"/>
              <a:buChar char="/"/>
              <a:tabLst/>
              <a:defRPr sz="1800">
                <a:solidFill>
                  <a:schemeClr val="tx1"/>
                </a:solidFill>
              </a:defRPr>
            </a:lvl2pPr>
            <a:lvl3pPr marL="518514" indent="-170728">
              <a:lnSpc>
                <a:spcPts val="2197"/>
              </a:lnSpc>
              <a:spcAft>
                <a:spcPts val="800"/>
              </a:spcAft>
              <a:buClr>
                <a:schemeClr val="bg1">
                  <a:lumMod val="65000"/>
                </a:schemeClr>
              </a:buClr>
              <a:buFont typeface="Morningstar Symbols"/>
              <a:buChar char="/"/>
              <a:defRPr sz="1800">
                <a:solidFill>
                  <a:schemeClr val="tx1"/>
                </a:solidFill>
              </a:defRPr>
            </a:lvl3pPr>
            <a:lvl4pPr marL="1358521" indent="0">
              <a:buNone/>
              <a:defRPr sz="1600">
                <a:solidFill>
                  <a:schemeClr val="bg1">
                    <a:lumMod val="50000"/>
                  </a:schemeClr>
                </a:solidFill>
              </a:defRPr>
            </a:lvl4pPr>
            <a:lvl5pPr marL="1811361" indent="0">
              <a:buNone/>
              <a:defRPr sz="1600">
                <a:solidFill>
                  <a:schemeClr val="bg1">
                    <a:lumMod val="50000"/>
                  </a:schemeClr>
                </a:solidFill>
              </a:defRPr>
            </a:lvl5pPr>
          </a:lstStyle>
          <a:p>
            <a:pPr lvl="0"/>
            <a:r>
              <a:rPr lang="en-US" dirty="0"/>
              <a:t>Main Idea of Slide</a:t>
            </a:r>
          </a:p>
        </p:txBody>
      </p:sp>
      <p:sp>
        <p:nvSpPr>
          <p:cNvPr id="23" name="Title 2"/>
          <p:cNvSpPr>
            <a:spLocks noGrp="1"/>
          </p:cNvSpPr>
          <p:nvPr>
            <p:ph type="title" hasCustomPrompt="1"/>
          </p:nvPr>
        </p:nvSpPr>
        <p:spPr>
          <a:xfrm>
            <a:off x="1181101" y="548752"/>
            <a:ext cx="8280400" cy="326017"/>
          </a:xfrm>
          <a:prstGeom prst="rect">
            <a:avLst/>
          </a:prstGeom>
        </p:spPr>
        <p:txBody>
          <a:bodyPr vert="horz" lIns="0" tIns="0" rIns="0" bIns="0"/>
          <a:lstStyle>
            <a:lvl1pPr algn="l">
              <a:lnSpc>
                <a:spcPts val="2597"/>
              </a:lnSpc>
              <a:defRPr lang="en-US" sz="2200" kern="1200" dirty="0">
                <a:solidFill>
                  <a:srgbClr val="5E5E5E"/>
                </a:solidFill>
                <a:latin typeface="+mn-lt"/>
                <a:ea typeface="ＭＳ Ｐゴシック" charset="0"/>
                <a:cs typeface="ＭＳ Ｐゴシック" charset="0"/>
              </a:defRPr>
            </a:lvl1pPr>
          </a:lstStyle>
          <a:p>
            <a:r>
              <a:rPr lang="en-US" dirty="0"/>
              <a:t>Presentation Title</a:t>
            </a:r>
          </a:p>
        </p:txBody>
      </p:sp>
      <p:sp>
        <p:nvSpPr>
          <p:cNvPr id="11" name="Text Placeholder 7"/>
          <p:cNvSpPr>
            <a:spLocks noGrp="1"/>
          </p:cNvSpPr>
          <p:nvPr>
            <p:ph type="body" sz="quarter" idx="19" hasCustomPrompt="1"/>
          </p:nvPr>
        </p:nvSpPr>
        <p:spPr>
          <a:xfrm>
            <a:off x="990153" y="2657250"/>
            <a:ext cx="2339014" cy="4211837"/>
          </a:xfrm>
          <a:prstGeom prst="rect">
            <a:avLst/>
          </a:prstGeom>
        </p:spPr>
        <p:txBody>
          <a:bodyPr vert="horz" lIns="0" tIns="0" rIns="0" bIns="0" numCol="1" spcCol="610074"/>
          <a:lstStyle>
            <a:lvl1pPr marL="177060" indent="-177060">
              <a:lnSpc>
                <a:spcPts val="2197"/>
              </a:lnSpc>
              <a:spcBef>
                <a:spcPts val="0"/>
              </a:spcBef>
              <a:spcAft>
                <a:spcPts val="800"/>
              </a:spcAft>
              <a:buClr>
                <a:schemeClr val="tx2"/>
              </a:buClr>
              <a:buSzPct val="65000"/>
              <a:buFont typeface="Lucida Grande"/>
              <a:buChar char="►"/>
              <a:defRPr lang="en-US" sz="1800" kern="1200" dirty="0" smtClean="0">
                <a:solidFill>
                  <a:schemeClr val="tx1"/>
                </a:solidFill>
                <a:latin typeface="+mn-lt"/>
                <a:ea typeface="ＭＳ Ｐゴシック" charset="0"/>
                <a:cs typeface="+mn-cs"/>
              </a:defRPr>
            </a:lvl1pPr>
            <a:lvl2pPr marL="354106" indent="-165989">
              <a:lnSpc>
                <a:spcPts val="2197"/>
              </a:lnSpc>
              <a:spcAft>
                <a:spcPts val="800"/>
              </a:spcAft>
              <a:buClr>
                <a:schemeClr val="bg1">
                  <a:lumMod val="65000"/>
                </a:schemeClr>
              </a:buClr>
              <a:buSzPct val="65000"/>
              <a:buFont typeface="Lucida Grande"/>
              <a:buChar char="►"/>
              <a:defRPr lang="en-US" sz="1800" kern="1200" dirty="0" smtClean="0">
                <a:solidFill>
                  <a:schemeClr val="tx1"/>
                </a:solidFill>
                <a:latin typeface="+mn-lt"/>
                <a:ea typeface="ＭＳ Ｐゴシック" charset="0"/>
                <a:cs typeface="+mn-cs"/>
              </a:defRPr>
            </a:lvl2pPr>
            <a:lvl3pPr marL="573831" indent="-224475">
              <a:lnSpc>
                <a:spcPts val="2197"/>
              </a:lnSpc>
              <a:spcAft>
                <a:spcPts val="800"/>
              </a:spcAft>
              <a:buClr>
                <a:schemeClr val="bg1">
                  <a:lumMod val="85000"/>
                </a:schemeClr>
              </a:buClr>
              <a:buSzPct val="65000"/>
              <a:buFont typeface="Lucida Grande"/>
              <a:buChar char="►"/>
              <a:defRPr lang="en-US" sz="1800" kern="1200" dirty="0" smtClean="0">
                <a:solidFill>
                  <a:schemeClr val="tx1"/>
                </a:solidFill>
                <a:latin typeface="+mn-lt"/>
                <a:ea typeface="ＭＳ Ｐゴシック" charset="0"/>
                <a:cs typeface="+mn-cs"/>
              </a:defRPr>
            </a:lvl3pPr>
          </a:lstStyle>
          <a:p>
            <a:pPr lvl="0"/>
            <a:r>
              <a:rPr lang="en-US" dirty="0"/>
              <a:t>First level</a:t>
            </a:r>
          </a:p>
          <a:p>
            <a:pPr lvl="1"/>
            <a:r>
              <a:rPr lang="en-US" dirty="0"/>
              <a:t>Second level</a:t>
            </a:r>
          </a:p>
          <a:p>
            <a:pPr lvl="2"/>
            <a:r>
              <a:rPr lang="en-US" dirty="0"/>
              <a:t>Third level</a:t>
            </a:r>
          </a:p>
        </p:txBody>
      </p:sp>
      <p:sp>
        <p:nvSpPr>
          <p:cNvPr id="14" name="Content Placeholder 2"/>
          <p:cNvSpPr>
            <a:spLocks noGrp="1"/>
          </p:cNvSpPr>
          <p:nvPr>
            <p:ph idx="23"/>
          </p:nvPr>
        </p:nvSpPr>
        <p:spPr>
          <a:xfrm>
            <a:off x="3546477" y="6720542"/>
            <a:ext cx="3399539" cy="232542"/>
          </a:xfrm>
          <a:prstGeom prst="rect">
            <a:avLst/>
          </a:prstGeom>
        </p:spPr>
        <p:txBody>
          <a:bodyPr wrap="square" lIns="0" tIns="0" rIns="0" bIns="0">
            <a:spAutoFit/>
          </a:bodyPr>
          <a:lstStyle>
            <a:lvl1pPr marL="0" indent="0">
              <a:lnSpc>
                <a:spcPts val="1798"/>
              </a:lnSpc>
              <a:spcBef>
                <a:spcPts val="0"/>
              </a:spcBef>
              <a:spcAft>
                <a:spcPts val="650"/>
              </a:spcAft>
              <a:buClr>
                <a:schemeClr val="tx2"/>
              </a:buClr>
              <a:buSzPct val="75000"/>
              <a:buFont typeface="Lucida Grande"/>
              <a:buNone/>
              <a:defRPr sz="1100">
                <a:solidFill>
                  <a:schemeClr val="bg1">
                    <a:lumMod val="65000"/>
                  </a:schemeClr>
                </a:solidFill>
              </a:defRPr>
            </a:lvl1pPr>
            <a:lvl2pPr marL="153818" indent="0" defTabSz="365504">
              <a:spcBef>
                <a:spcPts val="0"/>
              </a:spcBef>
              <a:spcAft>
                <a:spcPts val="714"/>
              </a:spcAft>
              <a:buClr>
                <a:schemeClr val="bg1">
                  <a:lumMod val="50000"/>
                </a:schemeClr>
              </a:buClr>
              <a:buSzPct val="75000"/>
              <a:buFont typeface="Lucida Grande"/>
              <a:buNone/>
              <a:defRPr sz="1100">
                <a:solidFill>
                  <a:schemeClr val="bg1">
                    <a:lumMod val="50000"/>
                  </a:schemeClr>
                </a:solidFill>
              </a:defRPr>
            </a:lvl2pPr>
            <a:lvl3pPr marL="1356949" indent="-226418">
              <a:spcBef>
                <a:spcPts val="0"/>
              </a:spcBef>
              <a:spcAft>
                <a:spcPts val="714"/>
              </a:spcAft>
              <a:buClr>
                <a:schemeClr val="bg1">
                  <a:lumMod val="75000"/>
                </a:schemeClr>
              </a:buClr>
              <a:buSzPct val="75000"/>
              <a:buFont typeface="Lucida Grande"/>
              <a:buChar char="►"/>
              <a:defRPr sz="1100"/>
            </a:lvl3pPr>
            <a:lvl4pPr marL="1918289" indent="-226418">
              <a:spcBef>
                <a:spcPts val="0"/>
              </a:spcBef>
              <a:spcAft>
                <a:spcPts val="714"/>
              </a:spcAft>
              <a:buClr>
                <a:schemeClr val="bg1">
                  <a:lumMod val="85000"/>
                </a:schemeClr>
              </a:buClr>
              <a:buSzPct val="75000"/>
              <a:buFont typeface="Lucida Grande"/>
              <a:buChar char="►"/>
              <a:defRPr sz="1100"/>
            </a:lvl4pPr>
            <a:lvl5pPr marL="2037780" indent="-226418">
              <a:buClr>
                <a:schemeClr val="tx2"/>
              </a:buClr>
              <a:buSzPct val="75000"/>
              <a:buFont typeface="Lucida Grande"/>
              <a:buChar char="►"/>
              <a:defRPr sz="1800"/>
            </a:lvl5pPr>
          </a:lstStyle>
          <a:p>
            <a:pPr lvl="0"/>
            <a:r>
              <a:rPr lang="en-US"/>
              <a:t>Click to edit Master text styles</a:t>
            </a:r>
          </a:p>
        </p:txBody>
      </p:sp>
      <p:sp>
        <p:nvSpPr>
          <p:cNvPr id="15" name="Chart Placeholder 2"/>
          <p:cNvSpPr>
            <a:spLocks noGrp="1"/>
          </p:cNvSpPr>
          <p:nvPr>
            <p:ph type="chart" sz="quarter" idx="24" hasCustomPrompt="1"/>
          </p:nvPr>
        </p:nvSpPr>
        <p:spPr>
          <a:xfrm>
            <a:off x="3535363" y="2650596"/>
            <a:ext cx="5926138" cy="4071937"/>
          </a:xfrm>
          <a:prstGeom prst="rect">
            <a:avLst/>
          </a:prstGeom>
        </p:spPr>
        <p:txBody>
          <a:bodyPr vert="horz" lIns="91067" tIns="45532" rIns="91067" bIns="45532"/>
          <a:lstStyle>
            <a:lvl1pPr marL="0" indent="0">
              <a:buNone/>
              <a:defRPr sz="1800" b="0" i="0">
                <a:solidFill>
                  <a:schemeClr val="bg1">
                    <a:lumMod val="75000"/>
                  </a:schemeClr>
                </a:solidFill>
                <a:latin typeface="+mn-lt"/>
              </a:defRPr>
            </a:lvl1pPr>
          </a:lstStyle>
          <a:p>
            <a:r>
              <a:rPr lang="en-US" dirty="0"/>
              <a:t>Click to Insert Chart</a:t>
            </a:r>
          </a:p>
        </p:txBody>
      </p:sp>
    </p:spTree>
    <p:extLst>
      <p:ext uri="{BB962C8B-B14F-4D97-AF65-F5344CB8AC3E}">
        <p14:creationId xmlns:p14="http://schemas.microsoft.com/office/powerpoint/2010/main" val="162592740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IMAGE LEFT">
    <p:spTree>
      <p:nvGrpSpPr>
        <p:cNvPr id="1" name=""/>
        <p:cNvGrpSpPr/>
        <p:nvPr/>
      </p:nvGrpSpPr>
      <p:grpSpPr>
        <a:xfrm>
          <a:off x="0" y="0"/>
          <a:ext cx="0" cy="0"/>
          <a:chOff x="0" y="0"/>
          <a:chExt cx="0" cy="0"/>
        </a:xfrm>
      </p:grpSpPr>
      <p:pic>
        <p:nvPicPr>
          <p:cNvPr id="31" name="Picture 3" descr="MstarRGB123.jpg"/>
          <p:cNvPicPr>
            <a:picLocks/>
          </p:cNvPicPr>
          <p:nvPr userDrawn="1"/>
        </p:nvPicPr>
        <p:blipFill>
          <a:blip r:embed="rId2" cstate="print">
            <a:extLst>
              <a:ext uri="{28A0092B-C50C-407E-A947-70E740481C1C}">
                <a14:useLocalDpi xmlns:a14="http://schemas.microsoft.com/office/drawing/2010/main" val="0"/>
              </a:ext>
            </a:extLst>
          </a:blip>
          <a:srcRect t="33524" r="29802" b="45389"/>
          <a:stretch>
            <a:fillRect/>
          </a:stretch>
        </p:blipFill>
        <p:spPr bwMode="auto">
          <a:xfrm>
            <a:off x="7446010" y="7100891"/>
            <a:ext cx="1225550" cy="2867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Slide Number Placeholder 6"/>
          <p:cNvSpPr>
            <a:spLocks noGrp="1"/>
          </p:cNvSpPr>
          <p:nvPr>
            <p:ph type="sldNum" sz="quarter" idx="18"/>
          </p:nvPr>
        </p:nvSpPr>
        <p:spPr>
          <a:xfrm>
            <a:off x="1184315" y="7094860"/>
            <a:ext cx="467677" cy="400634"/>
          </a:xfrm>
          <a:prstGeom prst="rect">
            <a:avLst/>
          </a:prstGeom>
        </p:spPr>
        <p:txBody>
          <a:bodyPr vert="horz" wrap="square" lIns="0" tIns="0" rIns="0" bIns="0" numCol="1" anchor="t" anchorCtr="0" compatLnSpc="1">
            <a:prstTxWarp prst="textNoShape">
              <a:avLst/>
            </a:prstTxWarp>
          </a:bodyPr>
          <a:lstStyle>
            <a:lvl1pPr defTabSz="452837">
              <a:defRPr sz="1300" smtClean="0">
                <a:solidFill>
                  <a:schemeClr val="bg1">
                    <a:lumMod val="50000"/>
                  </a:schemeClr>
                </a:solidFill>
                <a:latin typeface="+mn-lt"/>
                <a:cs typeface="MS PGothic" charset="0"/>
              </a:defRPr>
            </a:lvl1pPr>
          </a:lstStyle>
          <a:p>
            <a:pPr>
              <a:defRPr/>
            </a:pPr>
            <a:fld id="{2C54B95D-2AD2-F440-A4A9-C3EE8473308A}" type="slidenum">
              <a:rPr lang="en-US">
                <a:solidFill>
                  <a:srgbClr val="FFFFFF">
                    <a:lumMod val="50000"/>
                  </a:srgbClr>
                </a:solidFill>
              </a:rPr>
              <a:pPr>
                <a:defRPr/>
              </a:pPr>
              <a:t>‹#›</a:t>
            </a:fld>
            <a:endParaRPr lang="en-US" dirty="0">
              <a:solidFill>
                <a:srgbClr val="FFFFFF">
                  <a:lumMod val="50000"/>
                </a:srgbClr>
              </a:solidFill>
            </a:endParaRPr>
          </a:p>
        </p:txBody>
      </p:sp>
      <p:cxnSp>
        <p:nvCxnSpPr>
          <p:cNvPr id="12" name="Straight Connector 11"/>
          <p:cNvCxnSpPr/>
          <p:nvPr userDrawn="1"/>
        </p:nvCxnSpPr>
        <p:spPr>
          <a:xfrm>
            <a:off x="1173169" y="7069138"/>
            <a:ext cx="8294688" cy="0"/>
          </a:xfrm>
          <a:prstGeom prst="line">
            <a:avLst/>
          </a:prstGeom>
          <a:ln w="63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userDrawn="1"/>
        </p:nvCxnSpPr>
        <p:spPr>
          <a:xfrm>
            <a:off x="1173169" y="495300"/>
            <a:ext cx="8294688" cy="0"/>
          </a:xfrm>
          <a:prstGeom prst="line">
            <a:avLst/>
          </a:prstGeom>
          <a:ln w="63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1173169" y="495300"/>
            <a:ext cx="8294688" cy="0"/>
          </a:xfrm>
          <a:prstGeom prst="line">
            <a:avLst/>
          </a:prstGeom>
          <a:ln w="635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20" name="Text Placeholder 18"/>
          <p:cNvSpPr>
            <a:spLocks noGrp="1"/>
          </p:cNvSpPr>
          <p:nvPr>
            <p:ph type="body" sz="quarter" idx="12" hasCustomPrompt="1"/>
          </p:nvPr>
        </p:nvSpPr>
        <p:spPr>
          <a:xfrm>
            <a:off x="1176338" y="925565"/>
            <a:ext cx="8291512" cy="736600"/>
          </a:xfrm>
          <a:prstGeom prst="rect">
            <a:avLst/>
          </a:prstGeom>
        </p:spPr>
        <p:txBody>
          <a:bodyPr vert="horz" lIns="0" tIns="0" rIns="0" bIns="0"/>
          <a:lstStyle>
            <a:lvl1pPr marL="0" indent="0">
              <a:lnSpc>
                <a:spcPts val="2197"/>
              </a:lnSpc>
              <a:spcBef>
                <a:spcPts val="0"/>
              </a:spcBef>
              <a:spcAft>
                <a:spcPts val="800"/>
              </a:spcAft>
              <a:buNone/>
              <a:defRPr lang="en-US" sz="2200" b="0" kern="1200" dirty="0" smtClean="0">
                <a:solidFill>
                  <a:srgbClr val="5E5E5E"/>
                </a:solidFill>
                <a:latin typeface="+mj-lt"/>
                <a:ea typeface="ＭＳ Ｐゴシック" charset="0"/>
                <a:cs typeface="ＭＳ Ｐゴシック" charset="0"/>
              </a:defRPr>
            </a:lvl1pPr>
            <a:lvl2pPr marL="452837" indent="0">
              <a:buNone/>
              <a:defRPr sz="1100">
                <a:solidFill>
                  <a:schemeClr val="tx2"/>
                </a:solidFill>
                <a:latin typeface="+mj-lt"/>
              </a:defRPr>
            </a:lvl2pPr>
            <a:lvl3pPr marL="905677" indent="0">
              <a:buNone/>
              <a:defRPr sz="1100">
                <a:solidFill>
                  <a:schemeClr val="tx2"/>
                </a:solidFill>
                <a:latin typeface="+mj-lt"/>
              </a:defRPr>
            </a:lvl3pPr>
            <a:lvl4pPr marL="1358521" indent="0">
              <a:buNone/>
              <a:defRPr sz="1100">
                <a:solidFill>
                  <a:schemeClr val="tx2"/>
                </a:solidFill>
                <a:latin typeface="+mj-lt"/>
              </a:defRPr>
            </a:lvl4pPr>
            <a:lvl5pPr marL="1811361" indent="0">
              <a:buNone/>
              <a:defRPr sz="1100">
                <a:solidFill>
                  <a:schemeClr val="tx2"/>
                </a:solidFill>
                <a:latin typeface="+mj-lt"/>
              </a:defRPr>
            </a:lvl5pPr>
          </a:lstStyle>
          <a:p>
            <a:pPr lvl="0"/>
            <a:r>
              <a:rPr lang="en-US" dirty="0"/>
              <a:t>Subhead, Chapter, or Section</a:t>
            </a:r>
          </a:p>
        </p:txBody>
      </p:sp>
      <p:sp>
        <p:nvSpPr>
          <p:cNvPr id="21" name="Text Placeholder 16"/>
          <p:cNvSpPr>
            <a:spLocks noGrp="1"/>
          </p:cNvSpPr>
          <p:nvPr>
            <p:ph type="body" sz="quarter" idx="17" hasCustomPrompt="1"/>
          </p:nvPr>
        </p:nvSpPr>
        <p:spPr>
          <a:xfrm>
            <a:off x="1176338" y="2019690"/>
            <a:ext cx="8291512" cy="587147"/>
          </a:xfrm>
          <a:prstGeom prst="rect">
            <a:avLst/>
          </a:prstGeom>
        </p:spPr>
        <p:txBody>
          <a:bodyPr vert="horz" lIns="0" tIns="0" rIns="0" bIns="0" numCol="1" spcCol="610074"/>
          <a:lstStyle>
            <a:lvl1pPr marL="0" indent="0">
              <a:lnSpc>
                <a:spcPts val="2197"/>
              </a:lnSpc>
              <a:spcAft>
                <a:spcPts val="800"/>
              </a:spcAft>
              <a:buClr>
                <a:schemeClr val="tx2"/>
              </a:buClr>
              <a:buFont typeface="Morningstar Symbols"/>
              <a:buNone/>
              <a:defRPr lang="en-US" sz="1800" kern="1200" dirty="0" smtClean="0">
                <a:solidFill>
                  <a:schemeClr val="tx2"/>
                </a:solidFill>
                <a:latin typeface="+mn-lt"/>
                <a:ea typeface="ＭＳ Ｐゴシック" charset="0"/>
                <a:cs typeface="ＭＳ Ｐゴシック" charset="0"/>
              </a:defRPr>
            </a:lvl1pPr>
            <a:lvl2pPr marL="341476" indent="-167568">
              <a:lnSpc>
                <a:spcPts val="2197"/>
              </a:lnSpc>
              <a:spcAft>
                <a:spcPts val="800"/>
              </a:spcAft>
              <a:buClr>
                <a:schemeClr val="tx2"/>
              </a:buClr>
              <a:buFont typeface="Morningstar Symbols"/>
              <a:buChar char="/"/>
              <a:tabLst/>
              <a:defRPr sz="1800">
                <a:solidFill>
                  <a:schemeClr val="tx1"/>
                </a:solidFill>
              </a:defRPr>
            </a:lvl2pPr>
            <a:lvl3pPr marL="518514" indent="-170728">
              <a:lnSpc>
                <a:spcPts val="2197"/>
              </a:lnSpc>
              <a:spcAft>
                <a:spcPts val="800"/>
              </a:spcAft>
              <a:buClr>
                <a:schemeClr val="bg1">
                  <a:lumMod val="65000"/>
                </a:schemeClr>
              </a:buClr>
              <a:buFont typeface="Morningstar Symbols"/>
              <a:buChar char="/"/>
              <a:defRPr sz="1800">
                <a:solidFill>
                  <a:schemeClr val="tx1"/>
                </a:solidFill>
              </a:defRPr>
            </a:lvl3pPr>
            <a:lvl4pPr marL="1358521" indent="0">
              <a:buNone/>
              <a:defRPr sz="1600">
                <a:solidFill>
                  <a:schemeClr val="bg1">
                    <a:lumMod val="50000"/>
                  </a:schemeClr>
                </a:solidFill>
              </a:defRPr>
            </a:lvl4pPr>
            <a:lvl5pPr marL="1811361" indent="0">
              <a:buNone/>
              <a:defRPr sz="1600">
                <a:solidFill>
                  <a:schemeClr val="bg1">
                    <a:lumMod val="50000"/>
                  </a:schemeClr>
                </a:solidFill>
              </a:defRPr>
            </a:lvl5pPr>
          </a:lstStyle>
          <a:p>
            <a:pPr lvl="0"/>
            <a:r>
              <a:rPr lang="en-US" dirty="0"/>
              <a:t>Main Idea of Slide</a:t>
            </a:r>
          </a:p>
        </p:txBody>
      </p:sp>
      <p:sp>
        <p:nvSpPr>
          <p:cNvPr id="23" name="Title 2"/>
          <p:cNvSpPr>
            <a:spLocks noGrp="1"/>
          </p:cNvSpPr>
          <p:nvPr>
            <p:ph type="title" hasCustomPrompt="1"/>
          </p:nvPr>
        </p:nvSpPr>
        <p:spPr>
          <a:xfrm>
            <a:off x="1181101" y="548752"/>
            <a:ext cx="8280400" cy="326017"/>
          </a:xfrm>
          <a:prstGeom prst="rect">
            <a:avLst/>
          </a:prstGeom>
        </p:spPr>
        <p:txBody>
          <a:bodyPr vert="horz" lIns="0" tIns="0" rIns="0" bIns="0"/>
          <a:lstStyle>
            <a:lvl1pPr algn="l">
              <a:lnSpc>
                <a:spcPts val="2597"/>
              </a:lnSpc>
              <a:defRPr lang="en-US" sz="2200" kern="1200" dirty="0">
                <a:solidFill>
                  <a:srgbClr val="5E5E5E"/>
                </a:solidFill>
                <a:latin typeface="+mn-lt"/>
                <a:ea typeface="ＭＳ Ｐゴシック" charset="0"/>
                <a:cs typeface="ＭＳ Ｐゴシック" charset="0"/>
              </a:defRPr>
            </a:lvl1pPr>
          </a:lstStyle>
          <a:p>
            <a:r>
              <a:rPr lang="en-US" dirty="0"/>
              <a:t>Presentation Title</a:t>
            </a:r>
          </a:p>
        </p:txBody>
      </p:sp>
      <p:sp>
        <p:nvSpPr>
          <p:cNvPr id="11" name="Text Placeholder 7"/>
          <p:cNvSpPr>
            <a:spLocks noGrp="1"/>
          </p:cNvSpPr>
          <p:nvPr>
            <p:ph type="body" sz="quarter" idx="19" hasCustomPrompt="1"/>
          </p:nvPr>
        </p:nvSpPr>
        <p:spPr>
          <a:xfrm>
            <a:off x="5513387" y="2657250"/>
            <a:ext cx="3948113" cy="4211837"/>
          </a:xfrm>
          <a:prstGeom prst="rect">
            <a:avLst/>
          </a:prstGeom>
        </p:spPr>
        <p:txBody>
          <a:bodyPr vert="horz" lIns="0" tIns="0" rIns="0" bIns="0" numCol="1" spcCol="610074"/>
          <a:lstStyle>
            <a:lvl1pPr marL="177060" indent="-177060">
              <a:lnSpc>
                <a:spcPts val="2197"/>
              </a:lnSpc>
              <a:spcBef>
                <a:spcPts val="0"/>
              </a:spcBef>
              <a:spcAft>
                <a:spcPts val="800"/>
              </a:spcAft>
              <a:buClr>
                <a:schemeClr val="tx2"/>
              </a:buClr>
              <a:buSzPct val="65000"/>
              <a:buFont typeface="Lucida Grande"/>
              <a:buChar char="►"/>
              <a:defRPr lang="en-US" sz="1800" kern="1200" dirty="0" smtClean="0">
                <a:solidFill>
                  <a:schemeClr val="tx1"/>
                </a:solidFill>
                <a:latin typeface="+mn-lt"/>
                <a:ea typeface="ＭＳ Ｐゴシック" charset="0"/>
                <a:cs typeface="+mn-cs"/>
              </a:defRPr>
            </a:lvl1pPr>
            <a:lvl2pPr marL="354106" indent="-165989">
              <a:lnSpc>
                <a:spcPts val="2197"/>
              </a:lnSpc>
              <a:spcAft>
                <a:spcPts val="800"/>
              </a:spcAft>
              <a:buClr>
                <a:schemeClr val="bg1">
                  <a:lumMod val="65000"/>
                </a:schemeClr>
              </a:buClr>
              <a:buSzPct val="65000"/>
              <a:buFont typeface="Lucida Grande"/>
              <a:buChar char="►"/>
              <a:defRPr lang="en-US" sz="1800" kern="1200" dirty="0" smtClean="0">
                <a:solidFill>
                  <a:schemeClr val="tx1"/>
                </a:solidFill>
                <a:latin typeface="+mn-lt"/>
                <a:ea typeface="ＭＳ Ｐゴシック" charset="0"/>
                <a:cs typeface="+mn-cs"/>
              </a:defRPr>
            </a:lvl2pPr>
            <a:lvl3pPr marL="573831" indent="-224475">
              <a:lnSpc>
                <a:spcPts val="2197"/>
              </a:lnSpc>
              <a:spcAft>
                <a:spcPts val="800"/>
              </a:spcAft>
              <a:buClr>
                <a:schemeClr val="bg1">
                  <a:lumMod val="85000"/>
                </a:schemeClr>
              </a:buClr>
              <a:buSzPct val="65000"/>
              <a:buFont typeface="Lucida Grande"/>
              <a:buChar char="►"/>
              <a:defRPr lang="en-US" sz="1800" kern="1200" dirty="0" smtClean="0">
                <a:solidFill>
                  <a:schemeClr val="tx1"/>
                </a:solidFill>
                <a:latin typeface="+mn-lt"/>
                <a:ea typeface="ＭＳ Ｐゴシック" charset="0"/>
                <a:cs typeface="+mn-cs"/>
              </a:defRPr>
            </a:lvl3pPr>
          </a:lstStyle>
          <a:p>
            <a:pPr lvl="0"/>
            <a:r>
              <a:rPr lang="en-US" dirty="0"/>
              <a:t>First level</a:t>
            </a:r>
          </a:p>
          <a:p>
            <a:pPr lvl="1"/>
            <a:r>
              <a:rPr lang="en-US" dirty="0"/>
              <a:t>Second level</a:t>
            </a:r>
          </a:p>
          <a:p>
            <a:pPr lvl="2"/>
            <a:r>
              <a:rPr lang="en-US" dirty="0"/>
              <a:t>Third level</a:t>
            </a:r>
          </a:p>
        </p:txBody>
      </p:sp>
      <p:sp>
        <p:nvSpPr>
          <p:cNvPr id="16" name="Content Placeholder 2"/>
          <p:cNvSpPr>
            <a:spLocks noGrp="1"/>
          </p:cNvSpPr>
          <p:nvPr>
            <p:ph idx="21"/>
          </p:nvPr>
        </p:nvSpPr>
        <p:spPr>
          <a:xfrm>
            <a:off x="1183325" y="5838888"/>
            <a:ext cx="3399539" cy="218008"/>
          </a:xfrm>
          <a:prstGeom prst="rect">
            <a:avLst/>
          </a:prstGeom>
        </p:spPr>
        <p:txBody>
          <a:bodyPr wrap="square" lIns="0" tIns="0" rIns="0" bIns="0">
            <a:spAutoFit/>
          </a:bodyPr>
          <a:lstStyle>
            <a:lvl1pPr marL="0" indent="0">
              <a:lnSpc>
                <a:spcPts val="1700"/>
              </a:lnSpc>
              <a:spcBef>
                <a:spcPts val="0"/>
              </a:spcBef>
              <a:spcAft>
                <a:spcPts val="800"/>
              </a:spcAft>
              <a:buClr>
                <a:schemeClr val="tx2"/>
              </a:buClr>
              <a:buSzPct val="75000"/>
              <a:buFont typeface="Lucida Grande"/>
              <a:buNone/>
              <a:defRPr sz="1300">
                <a:solidFill>
                  <a:srgbClr val="4D4D4D"/>
                </a:solidFill>
              </a:defRPr>
            </a:lvl1pPr>
            <a:lvl2pPr marL="153818" indent="0" defTabSz="365504">
              <a:spcBef>
                <a:spcPts val="0"/>
              </a:spcBef>
              <a:spcAft>
                <a:spcPts val="714"/>
              </a:spcAft>
              <a:buClr>
                <a:schemeClr val="bg1">
                  <a:lumMod val="50000"/>
                </a:schemeClr>
              </a:buClr>
              <a:buSzPct val="75000"/>
              <a:buFont typeface="Lucida Grande"/>
              <a:buNone/>
              <a:defRPr sz="1100">
                <a:solidFill>
                  <a:schemeClr val="bg1">
                    <a:lumMod val="50000"/>
                  </a:schemeClr>
                </a:solidFill>
              </a:defRPr>
            </a:lvl2pPr>
            <a:lvl3pPr marL="1356949" indent="-226418">
              <a:spcBef>
                <a:spcPts val="0"/>
              </a:spcBef>
              <a:spcAft>
                <a:spcPts val="714"/>
              </a:spcAft>
              <a:buClr>
                <a:schemeClr val="bg1">
                  <a:lumMod val="75000"/>
                </a:schemeClr>
              </a:buClr>
              <a:buSzPct val="75000"/>
              <a:buFont typeface="Lucida Grande"/>
              <a:buChar char="►"/>
              <a:defRPr sz="1100"/>
            </a:lvl3pPr>
            <a:lvl4pPr marL="1918289" indent="-226418">
              <a:spcBef>
                <a:spcPts val="0"/>
              </a:spcBef>
              <a:spcAft>
                <a:spcPts val="714"/>
              </a:spcAft>
              <a:buClr>
                <a:schemeClr val="bg1">
                  <a:lumMod val="85000"/>
                </a:schemeClr>
              </a:buClr>
              <a:buSzPct val="75000"/>
              <a:buFont typeface="Lucida Grande"/>
              <a:buChar char="►"/>
              <a:defRPr sz="1100"/>
            </a:lvl4pPr>
            <a:lvl5pPr marL="2037780" indent="-226418">
              <a:buClr>
                <a:schemeClr val="tx2"/>
              </a:buClr>
              <a:buSzPct val="75000"/>
              <a:buFont typeface="Lucida Grande"/>
              <a:buChar char="►"/>
              <a:defRPr sz="1800"/>
            </a:lvl5pPr>
          </a:lstStyle>
          <a:p>
            <a:pPr lvl="0"/>
            <a:r>
              <a:rPr lang="en-US"/>
              <a:t>Click to edit Master text styles</a:t>
            </a:r>
          </a:p>
        </p:txBody>
      </p:sp>
      <p:sp>
        <p:nvSpPr>
          <p:cNvPr id="18" name="Picture Placeholder 2"/>
          <p:cNvSpPr>
            <a:spLocks noGrp="1"/>
          </p:cNvSpPr>
          <p:nvPr>
            <p:ph type="pic" sz="quarter" idx="22"/>
          </p:nvPr>
        </p:nvSpPr>
        <p:spPr>
          <a:xfrm>
            <a:off x="1183323" y="2718341"/>
            <a:ext cx="4200438" cy="3005075"/>
          </a:xfrm>
          <a:prstGeom prst="rect">
            <a:avLst/>
          </a:prstGeom>
          <a:effectLst>
            <a:outerShdw blurRad="66675" dist="12700" dir="2700000" algn="tl" rotWithShape="0">
              <a:schemeClr val="bg1">
                <a:lumMod val="50000"/>
                <a:alpha val="83000"/>
              </a:schemeClr>
            </a:outerShdw>
          </a:effectLst>
        </p:spPr>
        <p:txBody>
          <a:bodyPr vert="horz" lIns="81282" tIns="40639" rIns="81282" bIns="40639"/>
          <a:lstStyle>
            <a:lvl1pPr marL="0" indent="0">
              <a:buNone/>
              <a:defRPr sz="1100">
                <a:solidFill>
                  <a:schemeClr val="bg1">
                    <a:lumMod val="50000"/>
                  </a:schemeClr>
                </a:solidFill>
              </a:defRPr>
            </a:lvl1pPr>
          </a:lstStyle>
          <a:p>
            <a:pPr lvl="0"/>
            <a:r>
              <a:rPr lang="en-US" noProof="0"/>
              <a:t>Drag picture to placeholder or click icon to add</a:t>
            </a:r>
            <a:endParaRPr lang="en-US" noProof="0" dirty="0"/>
          </a:p>
        </p:txBody>
      </p:sp>
    </p:spTree>
    <p:extLst>
      <p:ext uri="{BB962C8B-B14F-4D97-AF65-F5344CB8AC3E}">
        <p14:creationId xmlns:p14="http://schemas.microsoft.com/office/powerpoint/2010/main" val="167534682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IMAGE RIGHT">
    <p:spTree>
      <p:nvGrpSpPr>
        <p:cNvPr id="1" name=""/>
        <p:cNvGrpSpPr/>
        <p:nvPr/>
      </p:nvGrpSpPr>
      <p:grpSpPr>
        <a:xfrm>
          <a:off x="0" y="0"/>
          <a:ext cx="0" cy="0"/>
          <a:chOff x="0" y="0"/>
          <a:chExt cx="0" cy="0"/>
        </a:xfrm>
      </p:grpSpPr>
      <p:pic>
        <p:nvPicPr>
          <p:cNvPr id="31" name="Picture 3" descr="MstarRGB123.jpg"/>
          <p:cNvPicPr>
            <a:picLocks/>
          </p:cNvPicPr>
          <p:nvPr userDrawn="1"/>
        </p:nvPicPr>
        <p:blipFill>
          <a:blip r:embed="rId2" cstate="print">
            <a:extLst>
              <a:ext uri="{28A0092B-C50C-407E-A947-70E740481C1C}">
                <a14:useLocalDpi xmlns:a14="http://schemas.microsoft.com/office/drawing/2010/main" val="0"/>
              </a:ext>
            </a:extLst>
          </a:blip>
          <a:srcRect t="33524" r="29802" b="45389"/>
          <a:stretch>
            <a:fillRect/>
          </a:stretch>
        </p:blipFill>
        <p:spPr bwMode="auto">
          <a:xfrm>
            <a:off x="7446010" y="7100891"/>
            <a:ext cx="1225550" cy="2867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Slide Number Placeholder 6"/>
          <p:cNvSpPr>
            <a:spLocks noGrp="1"/>
          </p:cNvSpPr>
          <p:nvPr>
            <p:ph type="sldNum" sz="quarter" idx="18"/>
          </p:nvPr>
        </p:nvSpPr>
        <p:spPr>
          <a:xfrm>
            <a:off x="1184315" y="7094860"/>
            <a:ext cx="467677" cy="400634"/>
          </a:xfrm>
          <a:prstGeom prst="rect">
            <a:avLst/>
          </a:prstGeom>
        </p:spPr>
        <p:txBody>
          <a:bodyPr vert="horz" wrap="square" lIns="0" tIns="0" rIns="0" bIns="0" numCol="1" anchor="t" anchorCtr="0" compatLnSpc="1">
            <a:prstTxWarp prst="textNoShape">
              <a:avLst/>
            </a:prstTxWarp>
          </a:bodyPr>
          <a:lstStyle>
            <a:lvl1pPr defTabSz="452837">
              <a:defRPr sz="1300" smtClean="0">
                <a:solidFill>
                  <a:schemeClr val="bg1">
                    <a:lumMod val="50000"/>
                  </a:schemeClr>
                </a:solidFill>
                <a:latin typeface="+mn-lt"/>
                <a:cs typeface="MS PGothic" charset="0"/>
              </a:defRPr>
            </a:lvl1pPr>
          </a:lstStyle>
          <a:p>
            <a:pPr>
              <a:defRPr/>
            </a:pPr>
            <a:fld id="{2C54B95D-2AD2-F440-A4A9-C3EE8473308A}" type="slidenum">
              <a:rPr lang="en-US">
                <a:solidFill>
                  <a:srgbClr val="FFFFFF">
                    <a:lumMod val="50000"/>
                  </a:srgbClr>
                </a:solidFill>
              </a:rPr>
              <a:pPr>
                <a:defRPr/>
              </a:pPr>
              <a:t>‹#›</a:t>
            </a:fld>
            <a:endParaRPr lang="en-US" dirty="0">
              <a:solidFill>
                <a:srgbClr val="FFFFFF">
                  <a:lumMod val="50000"/>
                </a:srgbClr>
              </a:solidFill>
            </a:endParaRPr>
          </a:p>
        </p:txBody>
      </p:sp>
      <p:cxnSp>
        <p:nvCxnSpPr>
          <p:cNvPr id="12" name="Straight Connector 11"/>
          <p:cNvCxnSpPr/>
          <p:nvPr userDrawn="1"/>
        </p:nvCxnSpPr>
        <p:spPr>
          <a:xfrm>
            <a:off x="1173169" y="7069138"/>
            <a:ext cx="8294688" cy="0"/>
          </a:xfrm>
          <a:prstGeom prst="line">
            <a:avLst/>
          </a:prstGeom>
          <a:ln w="63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userDrawn="1"/>
        </p:nvCxnSpPr>
        <p:spPr>
          <a:xfrm>
            <a:off x="1173169" y="495300"/>
            <a:ext cx="8294688" cy="0"/>
          </a:xfrm>
          <a:prstGeom prst="line">
            <a:avLst/>
          </a:prstGeom>
          <a:ln w="63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1173169" y="495300"/>
            <a:ext cx="8294688" cy="0"/>
          </a:xfrm>
          <a:prstGeom prst="line">
            <a:avLst/>
          </a:prstGeom>
          <a:ln w="635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20" name="Text Placeholder 18"/>
          <p:cNvSpPr>
            <a:spLocks noGrp="1"/>
          </p:cNvSpPr>
          <p:nvPr>
            <p:ph type="body" sz="quarter" idx="12" hasCustomPrompt="1"/>
          </p:nvPr>
        </p:nvSpPr>
        <p:spPr>
          <a:xfrm>
            <a:off x="1176338" y="925565"/>
            <a:ext cx="8291512" cy="736600"/>
          </a:xfrm>
          <a:prstGeom prst="rect">
            <a:avLst/>
          </a:prstGeom>
        </p:spPr>
        <p:txBody>
          <a:bodyPr vert="horz" lIns="0" tIns="0" rIns="0" bIns="0"/>
          <a:lstStyle>
            <a:lvl1pPr marL="0" indent="0">
              <a:lnSpc>
                <a:spcPts val="2197"/>
              </a:lnSpc>
              <a:spcBef>
                <a:spcPts val="0"/>
              </a:spcBef>
              <a:spcAft>
                <a:spcPts val="800"/>
              </a:spcAft>
              <a:buNone/>
              <a:defRPr lang="en-US" sz="2200" b="0" kern="1200" dirty="0" smtClean="0">
                <a:solidFill>
                  <a:srgbClr val="5E5E5E"/>
                </a:solidFill>
                <a:latin typeface="+mj-lt"/>
                <a:ea typeface="ＭＳ Ｐゴシック" charset="0"/>
                <a:cs typeface="ＭＳ Ｐゴシック" charset="0"/>
              </a:defRPr>
            </a:lvl1pPr>
            <a:lvl2pPr marL="452837" indent="0">
              <a:buNone/>
              <a:defRPr sz="1100">
                <a:solidFill>
                  <a:schemeClr val="tx2"/>
                </a:solidFill>
                <a:latin typeface="+mj-lt"/>
              </a:defRPr>
            </a:lvl2pPr>
            <a:lvl3pPr marL="905677" indent="0">
              <a:buNone/>
              <a:defRPr sz="1100">
                <a:solidFill>
                  <a:schemeClr val="tx2"/>
                </a:solidFill>
                <a:latin typeface="+mj-lt"/>
              </a:defRPr>
            </a:lvl3pPr>
            <a:lvl4pPr marL="1358521" indent="0">
              <a:buNone/>
              <a:defRPr sz="1100">
                <a:solidFill>
                  <a:schemeClr val="tx2"/>
                </a:solidFill>
                <a:latin typeface="+mj-lt"/>
              </a:defRPr>
            </a:lvl4pPr>
            <a:lvl5pPr marL="1811361" indent="0">
              <a:buNone/>
              <a:defRPr sz="1100">
                <a:solidFill>
                  <a:schemeClr val="tx2"/>
                </a:solidFill>
                <a:latin typeface="+mj-lt"/>
              </a:defRPr>
            </a:lvl5pPr>
          </a:lstStyle>
          <a:p>
            <a:pPr lvl="0"/>
            <a:r>
              <a:rPr lang="en-US" dirty="0"/>
              <a:t>Subhead, Chapter, or Section</a:t>
            </a:r>
          </a:p>
        </p:txBody>
      </p:sp>
      <p:sp>
        <p:nvSpPr>
          <p:cNvPr id="21" name="Text Placeholder 16"/>
          <p:cNvSpPr>
            <a:spLocks noGrp="1"/>
          </p:cNvSpPr>
          <p:nvPr>
            <p:ph type="body" sz="quarter" idx="17" hasCustomPrompt="1"/>
          </p:nvPr>
        </p:nvSpPr>
        <p:spPr>
          <a:xfrm>
            <a:off x="1176338" y="2019690"/>
            <a:ext cx="8291512" cy="587147"/>
          </a:xfrm>
          <a:prstGeom prst="rect">
            <a:avLst/>
          </a:prstGeom>
        </p:spPr>
        <p:txBody>
          <a:bodyPr vert="horz" lIns="0" tIns="0" rIns="0" bIns="0" numCol="1" spcCol="610074"/>
          <a:lstStyle>
            <a:lvl1pPr marL="0" indent="0">
              <a:lnSpc>
                <a:spcPts val="2197"/>
              </a:lnSpc>
              <a:spcAft>
                <a:spcPts val="800"/>
              </a:spcAft>
              <a:buClr>
                <a:schemeClr val="tx2"/>
              </a:buClr>
              <a:buFont typeface="Morningstar Symbols"/>
              <a:buNone/>
              <a:defRPr lang="en-US" sz="1800" kern="1200" dirty="0" smtClean="0">
                <a:solidFill>
                  <a:schemeClr val="tx2"/>
                </a:solidFill>
                <a:latin typeface="+mn-lt"/>
                <a:ea typeface="ＭＳ Ｐゴシック" charset="0"/>
                <a:cs typeface="ＭＳ Ｐゴシック" charset="0"/>
              </a:defRPr>
            </a:lvl1pPr>
            <a:lvl2pPr marL="341476" indent="-167568">
              <a:lnSpc>
                <a:spcPts val="2197"/>
              </a:lnSpc>
              <a:spcAft>
                <a:spcPts val="800"/>
              </a:spcAft>
              <a:buClr>
                <a:schemeClr val="tx2"/>
              </a:buClr>
              <a:buFont typeface="Morningstar Symbols"/>
              <a:buChar char="/"/>
              <a:tabLst/>
              <a:defRPr sz="1800">
                <a:solidFill>
                  <a:schemeClr val="tx1"/>
                </a:solidFill>
              </a:defRPr>
            </a:lvl2pPr>
            <a:lvl3pPr marL="518514" indent="-170728">
              <a:lnSpc>
                <a:spcPts val="2197"/>
              </a:lnSpc>
              <a:spcAft>
                <a:spcPts val="800"/>
              </a:spcAft>
              <a:buClr>
                <a:schemeClr val="bg1">
                  <a:lumMod val="65000"/>
                </a:schemeClr>
              </a:buClr>
              <a:buFont typeface="Morningstar Symbols"/>
              <a:buChar char="/"/>
              <a:defRPr sz="1800">
                <a:solidFill>
                  <a:schemeClr val="tx1"/>
                </a:solidFill>
              </a:defRPr>
            </a:lvl3pPr>
            <a:lvl4pPr marL="1358521" indent="0">
              <a:buNone/>
              <a:defRPr sz="1600">
                <a:solidFill>
                  <a:schemeClr val="bg1">
                    <a:lumMod val="50000"/>
                  </a:schemeClr>
                </a:solidFill>
              </a:defRPr>
            </a:lvl4pPr>
            <a:lvl5pPr marL="1811361" indent="0">
              <a:buNone/>
              <a:defRPr sz="1600">
                <a:solidFill>
                  <a:schemeClr val="bg1">
                    <a:lumMod val="50000"/>
                  </a:schemeClr>
                </a:solidFill>
              </a:defRPr>
            </a:lvl5pPr>
          </a:lstStyle>
          <a:p>
            <a:pPr lvl="0"/>
            <a:r>
              <a:rPr lang="en-US" dirty="0"/>
              <a:t>Main Idea of Slide</a:t>
            </a:r>
          </a:p>
        </p:txBody>
      </p:sp>
      <p:sp>
        <p:nvSpPr>
          <p:cNvPr id="23" name="Title 2"/>
          <p:cNvSpPr>
            <a:spLocks noGrp="1"/>
          </p:cNvSpPr>
          <p:nvPr>
            <p:ph type="title" hasCustomPrompt="1"/>
          </p:nvPr>
        </p:nvSpPr>
        <p:spPr>
          <a:xfrm>
            <a:off x="1181101" y="548752"/>
            <a:ext cx="8280400" cy="326017"/>
          </a:xfrm>
          <a:prstGeom prst="rect">
            <a:avLst/>
          </a:prstGeom>
        </p:spPr>
        <p:txBody>
          <a:bodyPr vert="horz" lIns="0" tIns="0" rIns="0" bIns="0"/>
          <a:lstStyle>
            <a:lvl1pPr algn="l">
              <a:lnSpc>
                <a:spcPts val="2597"/>
              </a:lnSpc>
              <a:defRPr lang="en-US" sz="2200" kern="1200" dirty="0">
                <a:solidFill>
                  <a:srgbClr val="5E5E5E"/>
                </a:solidFill>
                <a:latin typeface="+mn-lt"/>
                <a:ea typeface="ＭＳ Ｐゴシック" charset="0"/>
                <a:cs typeface="ＭＳ Ｐゴシック" charset="0"/>
              </a:defRPr>
            </a:lvl1pPr>
          </a:lstStyle>
          <a:p>
            <a:r>
              <a:rPr lang="en-US" dirty="0"/>
              <a:t>Presentation Title</a:t>
            </a:r>
          </a:p>
        </p:txBody>
      </p:sp>
      <p:sp>
        <p:nvSpPr>
          <p:cNvPr id="11" name="Text Placeholder 7"/>
          <p:cNvSpPr>
            <a:spLocks noGrp="1"/>
          </p:cNvSpPr>
          <p:nvPr>
            <p:ph type="body" sz="quarter" idx="19" hasCustomPrompt="1"/>
          </p:nvPr>
        </p:nvSpPr>
        <p:spPr>
          <a:xfrm>
            <a:off x="990603" y="2657250"/>
            <a:ext cx="3948113" cy="4211837"/>
          </a:xfrm>
          <a:prstGeom prst="rect">
            <a:avLst/>
          </a:prstGeom>
        </p:spPr>
        <p:txBody>
          <a:bodyPr vert="horz" lIns="0" tIns="0" rIns="0" bIns="0" numCol="1" spcCol="610074"/>
          <a:lstStyle>
            <a:lvl1pPr marL="177060" indent="-177060">
              <a:lnSpc>
                <a:spcPts val="2197"/>
              </a:lnSpc>
              <a:spcBef>
                <a:spcPts val="0"/>
              </a:spcBef>
              <a:spcAft>
                <a:spcPts val="800"/>
              </a:spcAft>
              <a:buClr>
                <a:schemeClr val="tx2"/>
              </a:buClr>
              <a:buSzPct val="65000"/>
              <a:buFont typeface="Lucida Grande"/>
              <a:buChar char="►"/>
              <a:defRPr lang="en-US" sz="1800" kern="1200" dirty="0" smtClean="0">
                <a:solidFill>
                  <a:schemeClr val="tx1"/>
                </a:solidFill>
                <a:latin typeface="+mn-lt"/>
                <a:ea typeface="ＭＳ Ｐゴシック" charset="0"/>
                <a:cs typeface="+mn-cs"/>
              </a:defRPr>
            </a:lvl1pPr>
            <a:lvl2pPr marL="354106" indent="-165989">
              <a:lnSpc>
                <a:spcPts val="2197"/>
              </a:lnSpc>
              <a:spcAft>
                <a:spcPts val="800"/>
              </a:spcAft>
              <a:buClr>
                <a:schemeClr val="bg1">
                  <a:lumMod val="65000"/>
                </a:schemeClr>
              </a:buClr>
              <a:buSzPct val="65000"/>
              <a:buFont typeface="Lucida Grande"/>
              <a:buChar char="►"/>
              <a:defRPr lang="en-US" sz="1800" kern="1200" dirty="0" smtClean="0">
                <a:solidFill>
                  <a:schemeClr val="tx1"/>
                </a:solidFill>
                <a:latin typeface="+mn-lt"/>
                <a:ea typeface="ＭＳ Ｐゴシック" charset="0"/>
                <a:cs typeface="+mn-cs"/>
              </a:defRPr>
            </a:lvl2pPr>
            <a:lvl3pPr marL="573831" indent="-224475">
              <a:lnSpc>
                <a:spcPts val="2197"/>
              </a:lnSpc>
              <a:spcAft>
                <a:spcPts val="800"/>
              </a:spcAft>
              <a:buClr>
                <a:schemeClr val="bg1">
                  <a:lumMod val="85000"/>
                </a:schemeClr>
              </a:buClr>
              <a:buSzPct val="65000"/>
              <a:buFont typeface="Lucida Grande"/>
              <a:buChar char="►"/>
              <a:defRPr lang="en-US" sz="1800" kern="1200" dirty="0" smtClean="0">
                <a:solidFill>
                  <a:schemeClr val="tx1"/>
                </a:solidFill>
                <a:latin typeface="+mn-lt"/>
                <a:ea typeface="ＭＳ Ｐゴシック" charset="0"/>
                <a:cs typeface="+mn-cs"/>
              </a:defRPr>
            </a:lvl3pPr>
          </a:lstStyle>
          <a:p>
            <a:pPr lvl="0"/>
            <a:r>
              <a:rPr lang="en-US" dirty="0"/>
              <a:t>First level</a:t>
            </a:r>
          </a:p>
          <a:p>
            <a:pPr lvl="1"/>
            <a:r>
              <a:rPr lang="en-US" dirty="0"/>
              <a:t>Second level</a:t>
            </a:r>
          </a:p>
          <a:p>
            <a:pPr lvl="2"/>
            <a:r>
              <a:rPr lang="en-US" dirty="0"/>
              <a:t>Third level</a:t>
            </a:r>
          </a:p>
        </p:txBody>
      </p:sp>
      <p:sp>
        <p:nvSpPr>
          <p:cNvPr id="16" name="Content Placeholder 2"/>
          <p:cNvSpPr>
            <a:spLocks noGrp="1"/>
          </p:cNvSpPr>
          <p:nvPr>
            <p:ph idx="21"/>
          </p:nvPr>
        </p:nvSpPr>
        <p:spPr>
          <a:xfrm>
            <a:off x="5267416" y="5838888"/>
            <a:ext cx="3399539" cy="218008"/>
          </a:xfrm>
          <a:prstGeom prst="rect">
            <a:avLst/>
          </a:prstGeom>
        </p:spPr>
        <p:txBody>
          <a:bodyPr wrap="square" lIns="0" tIns="0" rIns="0" bIns="0">
            <a:spAutoFit/>
          </a:bodyPr>
          <a:lstStyle>
            <a:lvl1pPr marL="0" indent="0">
              <a:lnSpc>
                <a:spcPts val="1700"/>
              </a:lnSpc>
              <a:spcBef>
                <a:spcPts val="0"/>
              </a:spcBef>
              <a:spcAft>
                <a:spcPts val="800"/>
              </a:spcAft>
              <a:buClr>
                <a:schemeClr val="tx2"/>
              </a:buClr>
              <a:buSzPct val="75000"/>
              <a:buFont typeface="Lucida Grande"/>
              <a:buNone/>
              <a:defRPr sz="1300">
                <a:solidFill>
                  <a:srgbClr val="4D4D4D"/>
                </a:solidFill>
              </a:defRPr>
            </a:lvl1pPr>
            <a:lvl2pPr marL="153818" indent="0" defTabSz="365504">
              <a:spcBef>
                <a:spcPts val="0"/>
              </a:spcBef>
              <a:spcAft>
                <a:spcPts val="714"/>
              </a:spcAft>
              <a:buClr>
                <a:schemeClr val="bg1">
                  <a:lumMod val="50000"/>
                </a:schemeClr>
              </a:buClr>
              <a:buSzPct val="75000"/>
              <a:buFont typeface="Lucida Grande"/>
              <a:buNone/>
              <a:defRPr sz="1100">
                <a:solidFill>
                  <a:schemeClr val="bg1">
                    <a:lumMod val="50000"/>
                  </a:schemeClr>
                </a:solidFill>
              </a:defRPr>
            </a:lvl2pPr>
            <a:lvl3pPr marL="1356949" indent="-226418">
              <a:spcBef>
                <a:spcPts val="0"/>
              </a:spcBef>
              <a:spcAft>
                <a:spcPts val="714"/>
              </a:spcAft>
              <a:buClr>
                <a:schemeClr val="bg1">
                  <a:lumMod val="75000"/>
                </a:schemeClr>
              </a:buClr>
              <a:buSzPct val="75000"/>
              <a:buFont typeface="Lucida Grande"/>
              <a:buChar char="►"/>
              <a:defRPr sz="1100"/>
            </a:lvl3pPr>
            <a:lvl4pPr marL="1918289" indent="-226418">
              <a:spcBef>
                <a:spcPts val="0"/>
              </a:spcBef>
              <a:spcAft>
                <a:spcPts val="714"/>
              </a:spcAft>
              <a:buClr>
                <a:schemeClr val="bg1">
                  <a:lumMod val="85000"/>
                </a:schemeClr>
              </a:buClr>
              <a:buSzPct val="75000"/>
              <a:buFont typeface="Lucida Grande"/>
              <a:buChar char="►"/>
              <a:defRPr sz="1100"/>
            </a:lvl4pPr>
            <a:lvl5pPr marL="2037780" indent="-226418">
              <a:buClr>
                <a:schemeClr val="tx2"/>
              </a:buClr>
              <a:buSzPct val="75000"/>
              <a:buFont typeface="Lucida Grande"/>
              <a:buChar char="►"/>
              <a:defRPr sz="1800"/>
            </a:lvl5pPr>
          </a:lstStyle>
          <a:p>
            <a:pPr lvl="0"/>
            <a:r>
              <a:rPr lang="en-US"/>
              <a:t>Click to edit Master text styles</a:t>
            </a:r>
          </a:p>
        </p:txBody>
      </p:sp>
      <p:sp>
        <p:nvSpPr>
          <p:cNvPr id="18" name="Picture Placeholder 2"/>
          <p:cNvSpPr>
            <a:spLocks noGrp="1"/>
          </p:cNvSpPr>
          <p:nvPr>
            <p:ph type="pic" sz="quarter" idx="22"/>
          </p:nvPr>
        </p:nvSpPr>
        <p:spPr>
          <a:xfrm>
            <a:off x="5267413" y="2718341"/>
            <a:ext cx="4200438" cy="3005075"/>
          </a:xfrm>
          <a:prstGeom prst="rect">
            <a:avLst/>
          </a:prstGeom>
          <a:effectLst>
            <a:outerShdw blurRad="66675" dist="12700" dir="2700000" algn="tl" rotWithShape="0">
              <a:schemeClr val="bg1">
                <a:lumMod val="50000"/>
                <a:alpha val="83000"/>
              </a:schemeClr>
            </a:outerShdw>
          </a:effectLst>
        </p:spPr>
        <p:txBody>
          <a:bodyPr vert="horz" lIns="81282" tIns="40639" rIns="81282" bIns="40639"/>
          <a:lstStyle>
            <a:lvl1pPr marL="0" indent="0">
              <a:buNone/>
              <a:defRPr sz="1100">
                <a:solidFill>
                  <a:schemeClr val="bg1">
                    <a:lumMod val="50000"/>
                  </a:schemeClr>
                </a:solidFill>
              </a:defRPr>
            </a:lvl1pPr>
          </a:lstStyle>
          <a:p>
            <a:pPr lvl="0"/>
            <a:r>
              <a:rPr lang="en-US" noProof="0"/>
              <a:t>Drag picture to placeholder or click icon to add</a:t>
            </a:r>
            <a:endParaRPr lang="en-US" noProof="0" dirty="0"/>
          </a:p>
        </p:txBody>
      </p:sp>
    </p:spTree>
    <p:extLst>
      <p:ext uri="{BB962C8B-B14F-4D97-AF65-F5344CB8AC3E}">
        <p14:creationId xmlns:p14="http://schemas.microsoft.com/office/powerpoint/2010/main" val="252593936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WO IMAGE">
    <p:spTree>
      <p:nvGrpSpPr>
        <p:cNvPr id="1" name=""/>
        <p:cNvGrpSpPr/>
        <p:nvPr/>
      </p:nvGrpSpPr>
      <p:grpSpPr>
        <a:xfrm>
          <a:off x="0" y="0"/>
          <a:ext cx="0" cy="0"/>
          <a:chOff x="0" y="0"/>
          <a:chExt cx="0" cy="0"/>
        </a:xfrm>
      </p:grpSpPr>
      <p:pic>
        <p:nvPicPr>
          <p:cNvPr id="31" name="Picture 3" descr="MstarRGB123.jpg"/>
          <p:cNvPicPr>
            <a:picLocks/>
          </p:cNvPicPr>
          <p:nvPr userDrawn="1"/>
        </p:nvPicPr>
        <p:blipFill>
          <a:blip r:embed="rId2" cstate="print">
            <a:extLst>
              <a:ext uri="{28A0092B-C50C-407E-A947-70E740481C1C}">
                <a14:useLocalDpi xmlns:a14="http://schemas.microsoft.com/office/drawing/2010/main" val="0"/>
              </a:ext>
            </a:extLst>
          </a:blip>
          <a:srcRect t="33524" r="29802" b="45389"/>
          <a:stretch>
            <a:fillRect/>
          </a:stretch>
        </p:blipFill>
        <p:spPr bwMode="auto">
          <a:xfrm>
            <a:off x="7446010" y="7100891"/>
            <a:ext cx="1225550" cy="2867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Slide Number Placeholder 6"/>
          <p:cNvSpPr>
            <a:spLocks noGrp="1"/>
          </p:cNvSpPr>
          <p:nvPr>
            <p:ph type="sldNum" sz="quarter" idx="18"/>
          </p:nvPr>
        </p:nvSpPr>
        <p:spPr>
          <a:xfrm>
            <a:off x="1184315" y="7094860"/>
            <a:ext cx="467677" cy="400634"/>
          </a:xfrm>
          <a:prstGeom prst="rect">
            <a:avLst/>
          </a:prstGeom>
        </p:spPr>
        <p:txBody>
          <a:bodyPr vert="horz" wrap="square" lIns="0" tIns="0" rIns="0" bIns="0" numCol="1" anchor="t" anchorCtr="0" compatLnSpc="1">
            <a:prstTxWarp prst="textNoShape">
              <a:avLst/>
            </a:prstTxWarp>
          </a:bodyPr>
          <a:lstStyle>
            <a:lvl1pPr defTabSz="452837">
              <a:defRPr sz="1300" smtClean="0">
                <a:solidFill>
                  <a:schemeClr val="bg1">
                    <a:lumMod val="50000"/>
                  </a:schemeClr>
                </a:solidFill>
                <a:latin typeface="+mn-lt"/>
                <a:cs typeface="MS PGothic" charset="0"/>
              </a:defRPr>
            </a:lvl1pPr>
          </a:lstStyle>
          <a:p>
            <a:pPr>
              <a:defRPr/>
            </a:pPr>
            <a:fld id="{2C54B95D-2AD2-F440-A4A9-C3EE8473308A}" type="slidenum">
              <a:rPr lang="en-US">
                <a:solidFill>
                  <a:srgbClr val="FFFFFF">
                    <a:lumMod val="50000"/>
                  </a:srgbClr>
                </a:solidFill>
              </a:rPr>
              <a:pPr>
                <a:defRPr/>
              </a:pPr>
              <a:t>‹#›</a:t>
            </a:fld>
            <a:endParaRPr lang="en-US" dirty="0">
              <a:solidFill>
                <a:srgbClr val="FFFFFF">
                  <a:lumMod val="50000"/>
                </a:srgbClr>
              </a:solidFill>
            </a:endParaRPr>
          </a:p>
        </p:txBody>
      </p:sp>
      <p:cxnSp>
        <p:nvCxnSpPr>
          <p:cNvPr id="12" name="Straight Connector 11"/>
          <p:cNvCxnSpPr/>
          <p:nvPr userDrawn="1"/>
        </p:nvCxnSpPr>
        <p:spPr>
          <a:xfrm>
            <a:off x="1173169" y="7069138"/>
            <a:ext cx="8294688" cy="0"/>
          </a:xfrm>
          <a:prstGeom prst="line">
            <a:avLst/>
          </a:prstGeom>
          <a:ln w="63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userDrawn="1"/>
        </p:nvCxnSpPr>
        <p:spPr>
          <a:xfrm>
            <a:off x="1173169" y="495300"/>
            <a:ext cx="8294688" cy="0"/>
          </a:xfrm>
          <a:prstGeom prst="line">
            <a:avLst/>
          </a:prstGeom>
          <a:ln w="63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1173169" y="495300"/>
            <a:ext cx="8294688" cy="0"/>
          </a:xfrm>
          <a:prstGeom prst="line">
            <a:avLst/>
          </a:prstGeom>
          <a:ln w="635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20" name="Text Placeholder 18"/>
          <p:cNvSpPr>
            <a:spLocks noGrp="1"/>
          </p:cNvSpPr>
          <p:nvPr>
            <p:ph type="body" sz="quarter" idx="12" hasCustomPrompt="1"/>
          </p:nvPr>
        </p:nvSpPr>
        <p:spPr>
          <a:xfrm>
            <a:off x="1176338" y="925565"/>
            <a:ext cx="8291512" cy="736600"/>
          </a:xfrm>
          <a:prstGeom prst="rect">
            <a:avLst/>
          </a:prstGeom>
        </p:spPr>
        <p:txBody>
          <a:bodyPr vert="horz" lIns="0" tIns="0" rIns="0" bIns="0"/>
          <a:lstStyle>
            <a:lvl1pPr marL="0" indent="0">
              <a:lnSpc>
                <a:spcPts val="2197"/>
              </a:lnSpc>
              <a:spcBef>
                <a:spcPts val="0"/>
              </a:spcBef>
              <a:spcAft>
                <a:spcPts val="800"/>
              </a:spcAft>
              <a:buNone/>
              <a:defRPr lang="en-US" sz="2200" b="0" kern="1200" dirty="0" smtClean="0">
                <a:solidFill>
                  <a:srgbClr val="5E5E5E"/>
                </a:solidFill>
                <a:latin typeface="+mj-lt"/>
                <a:ea typeface="ＭＳ Ｐゴシック" charset="0"/>
                <a:cs typeface="ＭＳ Ｐゴシック" charset="0"/>
              </a:defRPr>
            </a:lvl1pPr>
            <a:lvl2pPr marL="452837" indent="0">
              <a:buNone/>
              <a:defRPr sz="1100">
                <a:solidFill>
                  <a:schemeClr val="tx2"/>
                </a:solidFill>
                <a:latin typeface="+mj-lt"/>
              </a:defRPr>
            </a:lvl2pPr>
            <a:lvl3pPr marL="905677" indent="0">
              <a:buNone/>
              <a:defRPr sz="1100">
                <a:solidFill>
                  <a:schemeClr val="tx2"/>
                </a:solidFill>
                <a:latin typeface="+mj-lt"/>
              </a:defRPr>
            </a:lvl3pPr>
            <a:lvl4pPr marL="1358521" indent="0">
              <a:buNone/>
              <a:defRPr sz="1100">
                <a:solidFill>
                  <a:schemeClr val="tx2"/>
                </a:solidFill>
                <a:latin typeface="+mj-lt"/>
              </a:defRPr>
            </a:lvl4pPr>
            <a:lvl5pPr marL="1811361" indent="0">
              <a:buNone/>
              <a:defRPr sz="1100">
                <a:solidFill>
                  <a:schemeClr val="tx2"/>
                </a:solidFill>
                <a:latin typeface="+mj-lt"/>
              </a:defRPr>
            </a:lvl5pPr>
          </a:lstStyle>
          <a:p>
            <a:pPr lvl="0"/>
            <a:r>
              <a:rPr lang="en-US" dirty="0"/>
              <a:t>Subhead, Chapter, or Section</a:t>
            </a:r>
          </a:p>
        </p:txBody>
      </p:sp>
      <p:sp>
        <p:nvSpPr>
          <p:cNvPr id="21" name="Text Placeholder 16"/>
          <p:cNvSpPr>
            <a:spLocks noGrp="1"/>
          </p:cNvSpPr>
          <p:nvPr>
            <p:ph type="body" sz="quarter" idx="17" hasCustomPrompt="1"/>
          </p:nvPr>
        </p:nvSpPr>
        <p:spPr>
          <a:xfrm>
            <a:off x="1176338" y="2019690"/>
            <a:ext cx="8291512" cy="587147"/>
          </a:xfrm>
          <a:prstGeom prst="rect">
            <a:avLst/>
          </a:prstGeom>
        </p:spPr>
        <p:txBody>
          <a:bodyPr vert="horz" lIns="0" tIns="0" rIns="0" bIns="0" numCol="1" spcCol="610074"/>
          <a:lstStyle>
            <a:lvl1pPr marL="0" indent="0">
              <a:lnSpc>
                <a:spcPts val="2197"/>
              </a:lnSpc>
              <a:spcAft>
                <a:spcPts val="800"/>
              </a:spcAft>
              <a:buClr>
                <a:schemeClr val="tx2"/>
              </a:buClr>
              <a:buFont typeface="Morningstar Symbols"/>
              <a:buNone/>
              <a:defRPr lang="en-US" sz="1800" kern="1200" dirty="0" smtClean="0">
                <a:solidFill>
                  <a:schemeClr val="tx2"/>
                </a:solidFill>
                <a:latin typeface="+mn-lt"/>
                <a:ea typeface="ＭＳ Ｐゴシック" charset="0"/>
                <a:cs typeface="ＭＳ Ｐゴシック" charset="0"/>
              </a:defRPr>
            </a:lvl1pPr>
            <a:lvl2pPr marL="341476" indent="-167568">
              <a:lnSpc>
                <a:spcPts val="2197"/>
              </a:lnSpc>
              <a:spcAft>
                <a:spcPts val="800"/>
              </a:spcAft>
              <a:buClr>
                <a:schemeClr val="tx2"/>
              </a:buClr>
              <a:buFont typeface="Morningstar Symbols"/>
              <a:buChar char="/"/>
              <a:tabLst/>
              <a:defRPr sz="1800">
                <a:solidFill>
                  <a:schemeClr val="tx1"/>
                </a:solidFill>
              </a:defRPr>
            </a:lvl2pPr>
            <a:lvl3pPr marL="518514" indent="-170728">
              <a:lnSpc>
                <a:spcPts val="2197"/>
              </a:lnSpc>
              <a:spcAft>
                <a:spcPts val="800"/>
              </a:spcAft>
              <a:buClr>
                <a:schemeClr val="bg1">
                  <a:lumMod val="65000"/>
                </a:schemeClr>
              </a:buClr>
              <a:buFont typeface="Morningstar Symbols"/>
              <a:buChar char="/"/>
              <a:defRPr sz="1800">
                <a:solidFill>
                  <a:schemeClr val="tx1"/>
                </a:solidFill>
              </a:defRPr>
            </a:lvl3pPr>
            <a:lvl4pPr marL="1358521" indent="0">
              <a:buNone/>
              <a:defRPr sz="1600">
                <a:solidFill>
                  <a:schemeClr val="bg1">
                    <a:lumMod val="50000"/>
                  </a:schemeClr>
                </a:solidFill>
              </a:defRPr>
            </a:lvl4pPr>
            <a:lvl5pPr marL="1811361" indent="0">
              <a:buNone/>
              <a:defRPr sz="1600">
                <a:solidFill>
                  <a:schemeClr val="bg1">
                    <a:lumMod val="50000"/>
                  </a:schemeClr>
                </a:solidFill>
              </a:defRPr>
            </a:lvl5pPr>
          </a:lstStyle>
          <a:p>
            <a:pPr lvl="0"/>
            <a:r>
              <a:rPr lang="en-US" dirty="0"/>
              <a:t>Main Idea of Slide</a:t>
            </a:r>
          </a:p>
        </p:txBody>
      </p:sp>
      <p:sp>
        <p:nvSpPr>
          <p:cNvPr id="23" name="Title 2"/>
          <p:cNvSpPr>
            <a:spLocks noGrp="1"/>
          </p:cNvSpPr>
          <p:nvPr>
            <p:ph type="title" hasCustomPrompt="1"/>
          </p:nvPr>
        </p:nvSpPr>
        <p:spPr>
          <a:xfrm>
            <a:off x="1181101" y="548752"/>
            <a:ext cx="8280400" cy="326017"/>
          </a:xfrm>
          <a:prstGeom prst="rect">
            <a:avLst/>
          </a:prstGeom>
        </p:spPr>
        <p:txBody>
          <a:bodyPr vert="horz" lIns="0" tIns="0" rIns="0" bIns="0"/>
          <a:lstStyle>
            <a:lvl1pPr algn="l">
              <a:lnSpc>
                <a:spcPts val="2597"/>
              </a:lnSpc>
              <a:defRPr lang="en-US" sz="2200" kern="1200" dirty="0">
                <a:solidFill>
                  <a:srgbClr val="5E5E5E"/>
                </a:solidFill>
                <a:latin typeface="+mn-lt"/>
                <a:ea typeface="ＭＳ Ｐゴシック" charset="0"/>
                <a:cs typeface="ＭＳ Ｐゴシック" charset="0"/>
              </a:defRPr>
            </a:lvl1pPr>
          </a:lstStyle>
          <a:p>
            <a:r>
              <a:rPr lang="en-US" dirty="0"/>
              <a:t>Presentation Title</a:t>
            </a:r>
          </a:p>
        </p:txBody>
      </p:sp>
      <p:sp>
        <p:nvSpPr>
          <p:cNvPr id="16" name="Content Placeholder 2"/>
          <p:cNvSpPr>
            <a:spLocks noGrp="1"/>
          </p:cNvSpPr>
          <p:nvPr>
            <p:ph idx="21"/>
          </p:nvPr>
        </p:nvSpPr>
        <p:spPr>
          <a:xfrm>
            <a:off x="1184275" y="5838888"/>
            <a:ext cx="3399539" cy="218008"/>
          </a:xfrm>
          <a:prstGeom prst="rect">
            <a:avLst/>
          </a:prstGeom>
        </p:spPr>
        <p:txBody>
          <a:bodyPr wrap="square" lIns="0" tIns="0" rIns="0" bIns="0">
            <a:spAutoFit/>
          </a:bodyPr>
          <a:lstStyle>
            <a:lvl1pPr marL="0" indent="0">
              <a:lnSpc>
                <a:spcPts val="1700"/>
              </a:lnSpc>
              <a:spcBef>
                <a:spcPts val="0"/>
              </a:spcBef>
              <a:spcAft>
                <a:spcPts val="800"/>
              </a:spcAft>
              <a:buClr>
                <a:schemeClr val="tx2"/>
              </a:buClr>
              <a:buSzPct val="75000"/>
              <a:buFont typeface="Lucida Grande"/>
              <a:buNone/>
              <a:defRPr sz="1300">
                <a:solidFill>
                  <a:srgbClr val="4D4D4D"/>
                </a:solidFill>
              </a:defRPr>
            </a:lvl1pPr>
            <a:lvl2pPr marL="153818" indent="0" defTabSz="365504">
              <a:spcBef>
                <a:spcPts val="0"/>
              </a:spcBef>
              <a:spcAft>
                <a:spcPts val="714"/>
              </a:spcAft>
              <a:buClr>
                <a:schemeClr val="bg1">
                  <a:lumMod val="50000"/>
                </a:schemeClr>
              </a:buClr>
              <a:buSzPct val="75000"/>
              <a:buFont typeface="Lucida Grande"/>
              <a:buNone/>
              <a:defRPr sz="1100">
                <a:solidFill>
                  <a:schemeClr val="bg1">
                    <a:lumMod val="50000"/>
                  </a:schemeClr>
                </a:solidFill>
              </a:defRPr>
            </a:lvl2pPr>
            <a:lvl3pPr marL="1356949" indent="-226418">
              <a:spcBef>
                <a:spcPts val="0"/>
              </a:spcBef>
              <a:spcAft>
                <a:spcPts val="714"/>
              </a:spcAft>
              <a:buClr>
                <a:schemeClr val="bg1">
                  <a:lumMod val="75000"/>
                </a:schemeClr>
              </a:buClr>
              <a:buSzPct val="75000"/>
              <a:buFont typeface="Lucida Grande"/>
              <a:buChar char="►"/>
              <a:defRPr sz="1100"/>
            </a:lvl3pPr>
            <a:lvl4pPr marL="1918289" indent="-226418">
              <a:spcBef>
                <a:spcPts val="0"/>
              </a:spcBef>
              <a:spcAft>
                <a:spcPts val="714"/>
              </a:spcAft>
              <a:buClr>
                <a:schemeClr val="bg1">
                  <a:lumMod val="85000"/>
                </a:schemeClr>
              </a:buClr>
              <a:buSzPct val="75000"/>
              <a:buFont typeface="Lucida Grande"/>
              <a:buChar char="►"/>
              <a:defRPr sz="1100"/>
            </a:lvl4pPr>
            <a:lvl5pPr marL="2037780" indent="-226418">
              <a:buClr>
                <a:schemeClr val="tx2"/>
              </a:buClr>
              <a:buSzPct val="75000"/>
              <a:buFont typeface="Lucida Grande"/>
              <a:buChar char="►"/>
              <a:defRPr sz="1800"/>
            </a:lvl5pPr>
          </a:lstStyle>
          <a:p>
            <a:pPr lvl="0"/>
            <a:r>
              <a:rPr lang="en-US"/>
              <a:t>Click to edit Master text styles</a:t>
            </a:r>
          </a:p>
        </p:txBody>
      </p:sp>
      <p:sp>
        <p:nvSpPr>
          <p:cNvPr id="18" name="Picture Placeholder 2"/>
          <p:cNvSpPr>
            <a:spLocks noGrp="1"/>
          </p:cNvSpPr>
          <p:nvPr>
            <p:ph type="pic" sz="quarter" idx="22"/>
          </p:nvPr>
        </p:nvSpPr>
        <p:spPr>
          <a:xfrm>
            <a:off x="1184281" y="2718341"/>
            <a:ext cx="3768723" cy="3005075"/>
          </a:xfrm>
          <a:prstGeom prst="rect">
            <a:avLst/>
          </a:prstGeom>
          <a:effectLst>
            <a:outerShdw blurRad="66675" dist="12700" dir="2700000" algn="tl" rotWithShape="0">
              <a:schemeClr val="bg1">
                <a:lumMod val="50000"/>
                <a:alpha val="83000"/>
              </a:schemeClr>
            </a:outerShdw>
          </a:effectLst>
        </p:spPr>
        <p:txBody>
          <a:bodyPr vert="horz" lIns="81282" tIns="40639" rIns="81282" bIns="40639"/>
          <a:lstStyle>
            <a:lvl1pPr marL="0" indent="0">
              <a:buNone/>
              <a:defRPr sz="1100">
                <a:solidFill>
                  <a:schemeClr val="bg1">
                    <a:lumMod val="50000"/>
                  </a:schemeClr>
                </a:solidFill>
              </a:defRPr>
            </a:lvl1pPr>
          </a:lstStyle>
          <a:p>
            <a:pPr lvl="0"/>
            <a:r>
              <a:rPr lang="en-US" noProof="0"/>
              <a:t>Drag picture to placeholder or click icon to add</a:t>
            </a:r>
            <a:endParaRPr lang="en-US" noProof="0" dirty="0"/>
          </a:p>
        </p:txBody>
      </p:sp>
      <p:sp>
        <p:nvSpPr>
          <p:cNvPr id="14" name="Content Placeholder 2"/>
          <p:cNvSpPr>
            <a:spLocks noGrp="1"/>
          </p:cNvSpPr>
          <p:nvPr>
            <p:ph idx="23"/>
          </p:nvPr>
        </p:nvSpPr>
        <p:spPr>
          <a:xfrm>
            <a:off x="5699125" y="5838888"/>
            <a:ext cx="3399539" cy="218008"/>
          </a:xfrm>
          <a:prstGeom prst="rect">
            <a:avLst/>
          </a:prstGeom>
        </p:spPr>
        <p:txBody>
          <a:bodyPr wrap="square" lIns="0" tIns="0" rIns="0" bIns="0">
            <a:spAutoFit/>
          </a:bodyPr>
          <a:lstStyle>
            <a:lvl1pPr marL="0" indent="0">
              <a:lnSpc>
                <a:spcPts val="1700"/>
              </a:lnSpc>
              <a:spcBef>
                <a:spcPts val="0"/>
              </a:spcBef>
              <a:spcAft>
                <a:spcPts val="800"/>
              </a:spcAft>
              <a:buClr>
                <a:schemeClr val="tx2"/>
              </a:buClr>
              <a:buSzPct val="75000"/>
              <a:buFont typeface="Lucida Grande"/>
              <a:buNone/>
              <a:defRPr sz="1300">
                <a:solidFill>
                  <a:srgbClr val="4D4D4D"/>
                </a:solidFill>
              </a:defRPr>
            </a:lvl1pPr>
            <a:lvl2pPr marL="153818" indent="0" defTabSz="365504">
              <a:spcBef>
                <a:spcPts val="0"/>
              </a:spcBef>
              <a:spcAft>
                <a:spcPts val="714"/>
              </a:spcAft>
              <a:buClr>
                <a:schemeClr val="bg1">
                  <a:lumMod val="50000"/>
                </a:schemeClr>
              </a:buClr>
              <a:buSzPct val="75000"/>
              <a:buFont typeface="Lucida Grande"/>
              <a:buNone/>
              <a:defRPr sz="1100">
                <a:solidFill>
                  <a:schemeClr val="bg1">
                    <a:lumMod val="50000"/>
                  </a:schemeClr>
                </a:solidFill>
              </a:defRPr>
            </a:lvl2pPr>
            <a:lvl3pPr marL="1356949" indent="-226418">
              <a:spcBef>
                <a:spcPts val="0"/>
              </a:spcBef>
              <a:spcAft>
                <a:spcPts val="714"/>
              </a:spcAft>
              <a:buClr>
                <a:schemeClr val="bg1">
                  <a:lumMod val="75000"/>
                </a:schemeClr>
              </a:buClr>
              <a:buSzPct val="75000"/>
              <a:buFont typeface="Lucida Grande"/>
              <a:buChar char="►"/>
              <a:defRPr sz="1100"/>
            </a:lvl3pPr>
            <a:lvl4pPr marL="1918289" indent="-226418">
              <a:spcBef>
                <a:spcPts val="0"/>
              </a:spcBef>
              <a:spcAft>
                <a:spcPts val="714"/>
              </a:spcAft>
              <a:buClr>
                <a:schemeClr val="bg1">
                  <a:lumMod val="85000"/>
                </a:schemeClr>
              </a:buClr>
              <a:buSzPct val="75000"/>
              <a:buFont typeface="Lucida Grande"/>
              <a:buChar char="►"/>
              <a:defRPr sz="1100"/>
            </a:lvl4pPr>
            <a:lvl5pPr marL="2037780" indent="-226418">
              <a:buClr>
                <a:schemeClr val="tx2"/>
              </a:buClr>
              <a:buSzPct val="75000"/>
              <a:buFont typeface="Lucida Grande"/>
              <a:buChar char="►"/>
              <a:defRPr sz="1800"/>
            </a:lvl5pPr>
          </a:lstStyle>
          <a:p>
            <a:pPr lvl="0"/>
            <a:r>
              <a:rPr lang="en-US"/>
              <a:t>Click to edit Master text styles</a:t>
            </a:r>
          </a:p>
        </p:txBody>
      </p:sp>
      <p:sp>
        <p:nvSpPr>
          <p:cNvPr id="15" name="Picture Placeholder 2"/>
          <p:cNvSpPr>
            <a:spLocks noGrp="1"/>
          </p:cNvSpPr>
          <p:nvPr>
            <p:ph type="pic" sz="quarter" idx="24"/>
          </p:nvPr>
        </p:nvSpPr>
        <p:spPr>
          <a:xfrm>
            <a:off x="5699132" y="2718341"/>
            <a:ext cx="3768723" cy="3005075"/>
          </a:xfrm>
          <a:prstGeom prst="rect">
            <a:avLst/>
          </a:prstGeom>
          <a:effectLst>
            <a:outerShdw blurRad="66675" dist="12700" dir="2700000" algn="tl" rotWithShape="0">
              <a:schemeClr val="bg1">
                <a:lumMod val="50000"/>
                <a:alpha val="83000"/>
              </a:schemeClr>
            </a:outerShdw>
          </a:effectLst>
        </p:spPr>
        <p:txBody>
          <a:bodyPr vert="horz" lIns="81282" tIns="40639" rIns="81282" bIns="40639"/>
          <a:lstStyle>
            <a:lvl1pPr marL="0" indent="0">
              <a:buNone/>
              <a:defRPr sz="1100">
                <a:solidFill>
                  <a:schemeClr val="bg1">
                    <a:lumMod val="50000"/>
                  </a:schemeClr>
                </a:solidFill>
              </a:defRPr>
            </a:lvl1pPr>
          </a:lstStyle>
          <a:p>
            <a:pPr lvl="0"/>
            <a:r>
              <a:rPr lang="en-US" noProof="0"/>
              <a:t>Drag picture to placeholder or click icon to add</a:t>
            </a:r>
            <a:endParaRPr lang="en-US" noProof="0" dirty="0"/>
          </a:p>
        </p:txBody>
      </p:sp>
    </p:spTree>
    <p:extLst>
      <p:ext uri="{BB962C8B-B14F-4D97-AF65-F5344CB8AC3E}">
        <p14:creationId xmlns:p14="http://schemas.microsoft.com/office/powerpoint/2010/main" val="247725492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IG IMAGE">
    <p:spTree>
      <p:nvGrpSpPr>
        <p:cNvPr id="1" name=""/>
        <p:cNvGrpSpPr/>
        <p:nvPr/>
      </p:nvGrpSpPr>
      <p:grpSpPr>
        <a:xfrm>
          <a:off x="0" y="0"/>
          <a:ext cx="0" cy="0"/>
          <a:chOff x="0" y="0"/>
          <a:chExt cx="0" cy="0"/>
        </a:xfrm>
      </p:grpSpPr>
      <p:pic>
        <p:nvPicPr>
          <p:cNvPr id="31" name="Picture 3" descr="MstarRGB123.jpg"/>
          <p:cNvPicPr>
            <a:picLocks/>
          </p:cNvPicPr>
          <p:nvPr userDrawn="1"/>
        </p:nvPicPr>
        <p:blipFill>
          <a:blip r:embed="rId2" cstate="print">
            <a:extLst>
              <a:ext uri="{28A0092B-C50C-407E-A947-70E740481C1C}">
                <a14:useLocalDpi xmlns:a14="http://schemas.microsoft.com/office/drawing/2010/main" val="0"/>
              </a:ext>
            </a:extLst>
          </a:blip>
          <a:srcRect t="33524" r="29802" b="45389"/>
          <a:stretch>
            <a:fillRect/>
          </a:stretch>
        </p:blipFill>
        <p:spPr bwMode="auto">
          <a:xfrm>
            <a:off x="7446010" y="7100891"/>
            <a:ext cx="1225550" cy="2867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Slide Number Placeholder 6"/>
          <p:cNvSpPr>
            <a:spLocks noGrp="1"/>
          </p:cNvSpPr>
          <p:nvPr>
            <p:ph type="sldNum" sz="quarter" idx="18"/>
          </p:nvPr>
        </p:nvSpPr>
        <p:spPr>
          <a:xfrm>
            <a:off x="1184315" y="7094860"/>
            <a:ext cx="467677" cy="400634"/>
          </a:xfrm>
          <a:prstGeom prst="rect">
            <a:avLst/>
          </a:prstGeom>
        </p:spPr>
        <p:txBody>
          <a:bodyPr vert="horz" wrap="square" lIns="0" tIns="0" rIns="0" bIns="0" numCol="1" anchor="t" anchorCtr="0" compatLnSpc="1">
            <a:prstTxWarp prst="textNoShape">
              <a:avLst/>
            </a:prstTxWarp>
          </a:bodyPr>
          <a:lstStyle>
            <a:lvl1pPr defTabSz="452837">
              <a:defRPr sz="1300" smtClean="0">
                <a:solidFill>
                  <a:schemeClr val="bg1">
                    <a:lumMod val="50000"/>
                  </a:schemeClr>
                </a:solidFill>
                <a:latin typeface="+mn-lt"/>
                <a:cs typeface="MS PGothic" charset="0"/>
              </a:defRPr>
            </a:lvl1pPr>
          </a:lstStyle>
          <a:p>
            <a:pPr>
              <a:defRPr/>
            </a:pPr>
            <a:fld id="{2C54B95D-2AD2-F440-A4A9-C3EE8473308A}" type="slidenum">
              <a:rPr lang="en-US">
                <a:solidFill>
                  <a:srgbClr val="FFFFFF">
                    <a:lumMod val="50000"/>
                  </a:srgbClr>
                </a:solidFill>
              </a:rPr>
              <a:pPr>
                <a:defRPr/>
              </a:pPr>
              <a:t>‹#›</a:t>
            </a:fld>
            <a:endParaRPr lang="en-US" dirty="0">
              <a:solidFill>
                <a:srgbClr val="FFFFFF">
                  <a:lumMod val="50000"/>
                </a:srgbClr>
              </a:solidFill>
            </a:endParaRPr>
          </a:p>
        </p:txBody>
      </p:sp>
      <p:cxnSp>
        <p:nvCxnSpPr>
          <p:cNvPr id="12" name="Straight Connector 11"/>
          <p:cNvCxnSpPr/>
          <p:nvPr userDrawn="1"/>
        </p:nvCxnSpPr>
        <p:spPr>
          <a:xfrm>
            <a:off x="1173169" y="7069138"/>
            <a:ext cx="8294688" cy="0"/>
          </a:xfrm>
          <a:prstGeom prst="line">
            <a:avLst/>
          </a:prstGeom>
          <a:ln w="63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userDrawn="1"/>
        </p:nvCxnSpPr>
        <p:spPr>
          <a:xfrm>
            <a:off x="1173169" y="495300"/>
            <a:ext cx="8294688" cy="0"/>
          </a:xfrm>
          <a:prstGeom prst="line">
            <a:avLst/>
          </a:prstGeom>
          <a:ln w="63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1173169" y="495300"/>
            <a:ext cx="8294688" cy="0"/>
          </a:xfrm>
          <a:prstGeom prst="line">
            <a:avLst/>
          </a:prstGeom>
          <a:ln w="635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20" name="Text Placeholder 18"/>
          <p:cNvSpPr>
            <a:spLocks noGrp="1"/>
          </p:cNvSpPr>
          <p:nvPr>
            <p:ph type="body" sz="quarter" idx="12" hasCustomPrompt="1"/>
          </p:nvPr>
        </p:nvSpPr>
        <p:spPr>
          <a:xfrm>
            <a:off x="1176338" y="925565"/>
            <a:ext cx="8291512" cy="736600"/>
          </a:xfrm>
          <a:prstGeom prst="rect">
            <a:avLst/>
          </a:prstGeom>
        </p:spPr>
        <p:txBody>
          <a:bodyPr vert="horz" lIns="0" tIns="0" rIns="0" bIns="0"/>
          <a:lstStyle>
            <a:lvl1pPr marL="0" indent="0">
              <a:lnSpc>
                <a:spcPts val="2197"/>
              </a:lnSpc>
              <a:spcBef>
                <a:spcPts val="0"/>
              </a:spcBef>
              <a:spcAft>
                <a:spcPts val="800"/>
              </a:spcAft>
              <a:buNone/>
              <a:defRPr lang="en-US" sz="2200" b="0" kern="1200" dirty="0" smtClean="0">
                <a:solidFill>
                  <a:srgbClr val="5E5E5E"/>
                </a:solidFill>
                <a:latin typeface="+mj-lt"/>
                <a:ea typeface="ＭＳ Ｐゴシック" charset="0"/>
                <a:cs typeface="ＭＳ Ｐゴシック" charset="0"/>
              </a:defRPr>
            </a:lvl1pPr>
            <a:lvl2pPr marL="452837" indent="0">
              <a:buNone/>
              <a:defRPr sz="1100">
                <a:solidFill>
                  <a:schemeClr val="tx2"/>
                </a:solidFill>
                <a:latin typeface="+mj-lt"/>
              </a:defRPr>
            </a:lvl2pPr>
            <a:lvl3pPr marL="905677" indent="0">
              <a:buNone/>
              <a:defRPr sz="1100">
                <a:solidFill>
                  <a:schemeClr val="tx2"/>
                </a:solidFill>
                <a:latin typeface="+mj-lt"/>
              </a:defRPr>
            </a:lvl3pPr>
            <a:lvl4pPr marL="1358521" indent="0">
              <a:buNone/>
              <a:defRPr sz="1100">
                <a:solidFill>
                  <a:schemeClr val="tx2"/>
                </a:solidFill>
                <a:latin typeface="+mj-lt"/>
              </a:defRPr>
            </a:lvl4pPr>
            <a:lvl5pPr marL="1811361" indent="0">
              <a:buNone/>
              <a:defRPr sz="1100">
                <a:solidFill>
                  <a:schemeClr val="tx2"/>
                </a:solidFill>
                <a:latin typeface="+mj-lt"/>
              </a:defRPr>
            </a:lvl5pPr>
          </a:lstStyle>
          <a:p>
            <a:pPr lvl="0"/>
            <a:r>
              <a:rPr lang="en-US" dirty="0"/>
              <a:t>Subhead, Chapter, or Section</a:t>
            </a:r>
          </a:p>
        </p:txBody>
      </p:sp>
      <p:sp>
        <p:nvSpPr>
          <p:cNvPr id="21" name="Text Placeholder 16"/>
          <p:cNvSpPr>
            <a:spLocks noGrp="1"/>
          </p:cNvSpPr>
          <p:nvPr>
            <p:ph type="body" sz="quarter" idx="17" hasCustomPrompt="1"/>
          </p:nvPr>
        </p:nvSpPr>
        <p:spPr>
          <a:xfrm>
            <a:off x="1176338" y="2019690"/>
            <a:ext cx="8291512" cy="587147"/>
          </a:xfrm>
          <a:prstGeom prst="rect">
            <a:avLst/>
          </a:prstGeom>
        </p:spPr>
        <p:txBody>
          <a:bodyPr vert="horz" lIns="0" tIns="0" rIns="0" bIns="0" numCol="1" spcCol="610074"/>
          <a:lstStyle>
            <a:lvl1pPr marL="0" indent="0">
              <a:lnSpc>
                <a:spcPts val="2197"/>
              </a:lnSpc>
              <a:spcAft>
                <a:spcPts val="800"/>
              </a:spcAft>
              <a:buClr>
                <a:schemeClr val="tx2"/>
              </a:buClr>
              <a:buFont typeface="Morningstar Symbols"/>
              <a:buNone/>
              <a:defRPr lang="en-US" sz="1800" kern="1200" dirty="0" smtClean="0">
                <a:solidFill>
                  <a:schemeClr val="tx2"/>
                </a:solidFill>
                <a:latin typeface="+mn-lt"/>
                <a:ea typeface="ＭＳ Ｐゴシック" charset="0"/>
                <a:cs typeface="ＭＳ Ｐゴシック" charset="0"/>
              </a:defRPr>
            </a:lvl1pPr>
            <a:lvl2pPr marL="341476" indent="-167568">
              <a:lnSpc>
                <a:spcPts val="2197"/>
              </a:lnSpc>
              <a:spcAft>
                <a:spcPts val="800"/>
              </a:spcAft>
              <a:buClr>
                <a:schemeClr val="tx2"/>
              </a:buClr>
              <a:buFont typeface="Morningstar Symbols"/>
              <a:buChar char="/"/>
              <a:tabLst/>
              <a:defRPr sz="1800">
                <a:solidFill>
                  <a:schemeClr val="tx1"/>
                </a:solidFill>
              </a:defRPr>
            </a:lvl2pPr>
            <a:lvl3pPr marL="518514" indent="-170728">
              <a:lnSpc>
                <a:spcPts val="2197"/>
              </a:lnSpc>
              <a:spcAft>
                <a:spcPts val="800"/>
              </a:spcAft>
              <a:buClr>
                <a:schemeClr val="bg1">
                  <a:lumMod val="65000"/>
                </a:schemeClr>
              </a:buClr>
              <a:buFont typeface="Morningstar Symbols"/>
              <a:buChar char="/"/>
              <a:defRPr sz="1800">
                <a:solidFill>
                  <a:schemeClr val="tx1"/>
                </a:solidFill>
              </a:defRPr>
            </a:lvl3pPr>
            <a:lvl4pPr marL="1358521" indent="0">
              <a:buNone/>
              <a:defRPr sz="1600">
                <a:solidFill>
                  <a:schemeClr val="bg1">
                    <a:lumMod val="50000"/>
                  </a:schemeClr>
                </a:solidFill>
              </a:defRPr>
            </a:lvl4pPr>
            <a:lvl5pPr marL="1811361" indent="0">
              <a:buNone/>
              <a:defRPr sz="1600">
                <a:solidFill>
                  <a:schemeClr val="bg1">
                    <a:lumMod val="50000"/>
                  </a:schemeClr>
                </a:solidFill>
              </a:defRPr>
            </a:lvl5pPr>
          </a:lstStyle>
          <a:p>
            <a:pPr lvl="0"/>
            <a:r>
              <a:rPr lang="en-US" dirty="0"/>
              <a:t>Main Idea of Slide</a:t>
            </a:r>
          </a:p>
        </p:txBody>
      </p:sp>
      <p:sp>
        <p:nvSpPr>
          <p:cNvPr id="23" name="Title 2"/>
          <p:cNvSpPr>
            <a:spLocks noGrp="1"/>
          </p:cNvSpPr>
          <p:nvPr>
            <p:ph type="title" hasCustomPrompt="1"/>
          </p:nvPr>
        </p:nvSpPr>
        <p:spPr>
          <a:xfrm>
            <a:off x="1181101" y="548752"/>
            <a:ext cx="8280400" cy="326017"/>
          </a:xfrm>
          <a:prstGeom prst="rect">
            <a:avLst/>
          </a:prstGeom>
        </p:spPr>
        <p:txBody>
          <a:bodyPr vert="horz" lIns="0" tIns="0" rIns="0" bIns="0"/>
          <a:lstStyle>
            <a:lvl1pPr algn="l">
              <a:lnSpc>
                <a:spcPts val="2597"/>
              </a:lnSpc>
              <a:defRPr lang="en-US" sz="2200" kern="1200" dirty="0">
                <a:solidFill>
                  <a:srgbClr val="5E5E5E"/>
                </a:solidFill>
                <a:latin typeface="+mn-lt"/>
                <a:ea typeface="ＭＳ Ｐゴシック" charset="0"/>
                <a:cs typeface="ＭＳ Ｐゴシック" charset="0"/>
              </a:defRPr>
            </a:lvl1pPr>
          </a:lstStyle>
          <a:p>
            <a:r>
              <a:rPr lang="en-US" dirty="0"/>
              <a:t>Presentation Title</a:t>
            </a:r>
          </a:p>
        </p:txBody>
      </p:sp>
      <p:sp>
        <p:nvSpPr>
          <p:cNvPr id="16" name="Content Placeholder 2"/>
          <p:cNvSpPr>
            <a:spLocks noGrp="1"/>
          </p:cNvSpPr>
          <p:nvPr>
            <p:ph idx="21"/>
          </p:nvPr>
        </p:nvSpPr>
        <p:spPr>
          <a:xfrm>
            <a:off x="1184275" y="6568968"/>
            <a:ext cx="3399539" cy="218008"/>
          </a:xfrm>
          <a:prstGeom prst="rect">
            <a:avLst/>
          </a:prstGeom>
        </p:spPr>
        <p:txBody>
          <a:bodyPr wrap="square" lIns="0" tIns="0" rIns="0" bIns="0">
            <a:spAutoFit/>
          </a:bodyPr>
          <a:lstStyle>
            <a:lvl1pPr marL="0" indent="0">
              <a:lnSpc>
                <a:spcPts val="1700"/>
              </a:lnSpc>
              <a:spcBef>
                <a:spcPts val="0"/>
              </a:spcBef>
              <a:spcAft>
                <a:spcPts val="800"/>
              </a:spcAft>
              <a:buClr>
                <a:schemeClr val="tx2"/>
              </a:buClr>
              <a:buSzPct val="75000"/>
              <a:buFont typeface="Lucida Grande"/>
              <a:buNone/>
              <a:defRPr sz="1300">
                <a:solidFill>
                  <a:srgbClr val="4D4D4D"/>
                </a:solidFill>
              </a:defRPr>
            </a:lvl1pPr>
            <a:lvl2pPr marL="153818" indent="0" defTabSz="365504">
              <a:spcBef>
                <a:spcPts val="0"/>
              </a:spcBef>
              <a:spcAft>
                <a:spcPts val="714"/>
              </a:spcAft>
              <a:buClr>
                <a:schemeClr val="bg1">
                  <a:lumMod val="50000"/>
                </a:schemeClr>
              </a:buClr>
              <a:buSzPct val="75000"/>
              <a:buFont typeface="Lucida Grande"/>
              <a:buNone/>
              <a:defRPr sz="1100">
                <a:solidFill>
                  <a:schemeClr val="bg1">
                    <a:lumMod val="50000"/>
                  </a:schemeClr>
                </a:solidFill>
              </a:defRPr>
            </a:lvl2pPr>
            <a:lvl3pPr marL="1356949" indent="-226418">
              <a:spcBef>
                <a:spcPts val="0"/>
              </a:spcBef>
              <a:spcAft>
                <a:spcPts val="714"/>
              </a:spcAft>
              <a:buClr>
                <a:schemeClr val="bg1">
                  <a:lumMod val="75000"/>
                </a:schemeClr>
              </a:buClr>
              <a:buSzPct val="75000"/>
              <a:buFont typeface="Lucida Grande"/>
              <a:buChar char="►"/>
              <a:defRPr sz="1100"/>
            </a:lvl3pPr>
            <a:lvl4pPr marL="1918289" indent="-226418">
              <a:spcBef>
                <a:spcPts val="0"/>
              </a:spcBef>
              <a:spcAft>
                <a:spcPts val="714"/>
              </a:spcAft>
              <a:buClr>
                <a:schemeClr val="bg1">
                  <a:lumMod val="85000"/>
                </a:schemeClr>
              </a:buClr>
              <a:buSzPct val="75000"/>
              <a:buFont typeface="Lucida Grande"/>
              <a:buChar char="►"/>
              <a:defRPr sz="1100"/>
            </a:lvl4pPr>
            <a:lvl5pPr marL="2037780" indent="-226418">
              <a:buClr>
                <a:schemeClr val="tx2"/>
              </a:buClr>
              <a:buSzPct val="75000"/>
              <a:buFont typeface="Lucida Grande"/>
              <a:buChar char="►"/>
              <a:defRPr sz="1800"/>
            </a:lvl5pPr>
          </a:lstStyle>
          <a:p>
            <a:pPr lvl="0"/>
            <a:r>
              <a:rPr lang="en-US"/>
              <a:t>Click to edit Master text styles</a:t>
            </a:r>
          </a:p>
        </p:txBody>
      </p:sp>
      <p:sp>
        <p:nvSpPr>
          <p:cNvPr id="18" name="Picture Placeholder 2"/>
          <p:cNvSpPr>
            <a:spLocks noGrp="1"/>
          </p:cNvSpPr>
          <p:nvPr>
            <p:ph type="pic" sz="quarter" idx="22"/>
          </p:nvPr>
        </p:nvSpPr>
        <p:spPr>
          <a:xfrm>
            <a:off x="1184283" y="2718342"/>
            <a:ext cx="8277223" cy="3730157"/>
          </a:xfrm>
          <a:prstGeom prst="rect">
            <a:avLst/>
          </a:prstGeom>
          <a:effectLst>
            <a:outerShdw blurRad="66675" dist="12700" dir="2700000" algn="tl" rotWithShape="0">
              <a:schemeClr val="bg1">
                <a:lumMod val="50000"/>
                <a:alpha val="83000"/>
              </a:schemeClr>
            </a:outerShdw>
          </a:effectLst>
        </p:spPr>
        <p:txBody>
          <a:bodyPr vert="horz" lIns="81282" tIns="40639" rIns="81282" bIns="40639"/>
          <a:lstStyle>
            <a:lvl1pPr marL="0" indent="0">
              <a:buNone/>
              <a:defRPr sz="1100">
                <a:solidFill>
                  <a:schemeClr val="bg1">
                    <a:lumMod val="50000"/>
                  </a:schemeClr>
                </a:solidFill>
              </a:defRPr>
            </a:lvl1pPr>
          </a:lstStyle>
          <a:p>
            <a:pPr lvl="0"/>
            <a:r>
              <a:rPr lang="en-US" noProof="0"/>
              <a:t>Drag picture to placeholder or click icon to add</a:t>
            </a:r>
            <a:endParaRPr lang="en-US" noProof="0" dirty="0"/>
          </a:p>
        </p:txBody>
      </p:sp>
    </p:spTree>
    <p:extLst>
      <p:ext uri="{BB962C8B-B14F-4D97-AF65-F5344CB8AC3E}">
        <p14:creationId xmlns:p14="http://schemas.microsoft.com/office/powerpoint/2010/main" val="8504053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INGLE TITLE">
    <p:spTree>
      <p:nvGrpSpPr>
        <p:cNvPr id="1" name=""/>
        <p:cNvGrpSpPr/>
        <p:nvPr/>
      </p:nvGrpSpPr>
      <p:grpSpPr>
        <a:xfrm>
          <a:off x="0" y="0"/>
          <a:ext cx="0" cy="0"/>
          <a:chOff x="0" y="0"/>
          <a:chExt cx="0" cy="0"/>
        </a:xfrm>
      </p:grpSpPr>
      <p:pic>
        <p:nvPicPr>
          <p:cNvPr id="31" name="Picture 3" descr="MstarRGB123.jpg"/>
          <p:cNvPicPr>
            <a:picLocks/>
          </p:cNvPicPr>
          <p:nvPr userDrawn="1"/>
        </p:nvPicPr>
        <p:blipFill>
          <a:blip r:embed="rId2" cstate="print">
            <a:extLst>
              <a:ext uri="{28A0092B-C50C-407E-A947-70E740481C1C}">
                <a14:useLocalDpi xmlns:a14="http://schemas.microsoft.com/office/drawing/2010/main" val="0"/>
              </a:ext>
            </a:extLst>
          </a:blip>
          <a:srcRect t="33524" r="29802" b="45389"/>
          <a:stretch>
            <a:fillRect/>
          </a:stretch>
        </p:blipFill>
        <p:spPr bwMode="auto">
          <a:xfrm>
            <a:off x="7446010" y="7100891"/>
            <a:ext cx="1225550" cy="2867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Slide Number Placeholder 6"/>
          <p:cNvSpPr>
            <a:spLocks noGrp="1"/>
          </p:cNvSpPr>
          <p:nvPr>
            <p:ph type="sldNum" sz="quarter" idx="18"/>
          </p:nvPr>
        </p:nvSpPr>
        <p:spPr>
          <a:xfrm>
            <a:off x="1184315" y="7094860"/>
            <a:ext cx="467677" cy="400634"/>
          </a:xfrm>
          <a:prstGeom prst="rect">
            <a:avLst/>
          </a:prstGeom>
        </p:spPr>
        <p:txBody>
          <a:bodyPr vert="horz" wrap="square" lIns="0" tIns="0" rIns="0" bIns="0" numCol="1" anchor="t" anchorCtr="0" compatLnSpc="1">
            <a:prstTxWarp prst="textNoShape">
              <a:avLst/>
            </a:prstTxWarp>
          </a:bodyPr>
          <a:lstStyle>
            <a:lvl1pPr defTabSz="452837">
              <a:defRPr sz="1300" smtClean="0">
                <a:solidFill>
                  <a:schemeClr val="bg1">
                    <a:lumMod val="50000"/>
                  </a:schemeClr>
                </a:solidFill>
                <a:latin typeface="+mn-lt"/>
                <a:cs typeface="MS PGothic" charset="0"/>
              </a:defRPr>
            </a:lvl1pPr>
          </a:lstStyle>
          <a:p>
            <a:pPr>
              <a:defRPr/>
            </a:pPr>
            <a:fld id="{2C54B95D-2AD2-F440-A4A9-C3EE8473308A}" type="slidenum">
              <a:rPr lang="en-US">
                <a:solidFill>
                  <a:srgbClr val="FFFFFF">
                    <a:lumMod val="50000"/>
                  </a:srgbClr>
                </a:solidFill>
              </a:rPr>
              <a:pPr>
                <a:defRPr/>
              </a:pPr>
              <a:t>‹#›</a:t>
            </a:fld>
            <a:endParaRPr lang="en-US" dirty="0">
              <a:solidFill>
                <a:srgbClr val="FFFFFF">
                  <a:lumMod val="50000"/>
                </a:srgbClr>
              </a:solidFill>
            </a:endParaRPr>
          </a:p>
        </p:txBody>
      </p:sp>
      <p:cxnSp>
        <p:nvCxnSpPr>
          <p:cNvPr id="12" name="Straight Connector 11"/>
          <p:cNvCxnSpPr/>
          <p:nvPr userDrawn="1"/>
        </p:nvCxnSpPr>
        <p:spPr>
          <a:xfrm>
            <a:off x="1173169" y="7069138"/>
            <a:ext cx="8294688" cy="0"/>
          </a:xfrm>
          <a:prstGeom prst="line">
            <a:avLst/>
          </a:prstGeom>
          <a:ln w="63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userDrawn="1"/>
        </p:nvCxnSpPr>
        <p:spPr>
          <a:xfrm>
            <a:off x="1173169" y="495300"/>
            <a:ext cx="8294688" cy="0"/>
          </a:xfrm>
          <a:prstGeom prst="line">
            <a:avLst/>
          </a:prstGeom>
          <a:ln w="635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0" name="Text Placeholder 16"/>
          <p:cNvSpPr>
            <a:spLocks noGrp="1"/>
          </p:cNvSpPr>
          <p:nvPr>
            <p:ph type="body" sz="quarter" idx="17" hasCustomPrompt="1"/>
          </p:nvPr>
        </p:nvSpPr>
        <p:spPr>
          <a:xfrm>
            <a:off x="1176338" y="2019690"/>
            <a:ext cx="8291512" cy="587147"/>
          </a:xfrm>
          <a:prstGeom prst="rect">
            <a:avLst/>
          </a:prstGeom>
        </p:spPr>
        <p:txBody>
          <a:bodyPr vert="horz" lIns="0" tIns="0" rIns="0" bIns="0" numCol="1" spcCol="610074"/>
          <a:lstStyle>
            <a:lvl1pPr marL="0" indent="0">
              <a:lnSpc>
                <a:spcPts val="2197"/>
              </a:lnSpc>
              <a:spcAft>
                <a:spcPts val="800"/>
              </a:spcAft>
              <a:buClr>
                <a:schemeClr val="tx2"/>
              </a:buClr>
              <a:buFont typeface="Morningstar Symbols"/>
              <a:buNone/>
              <a:defRPr lang="en-US" sz="1800" kern="1200" dirty="0" smtClean="0">
                <a:solidFill>
                  <a:schemeClr val="tx2"/>
                </a:solidFill>
                <a:latin typeface="+mn-lt"/>
                <a:ea typeface="ＭＳ Ｐゴシック" charset="0"/>
                <a:cs typeface="ＭＳ Ｐゴシック" charset="0"/>
              </a:defRPr>
            </a:lvl1pPr>
            <a:lvl2pPr marL="341476" indent="-167568">
              <a:lnSpc>
                <a:spcPts val="2197"/>
              </a:lnSpc>
              <a:spcAft>
                <a:spcPts val="800"/>
              </a:spcAft>
              <a:buClr>
                <a:schemeClr val="tx2"/>
              </a:buClr>
              <a:buFont typeface="Morningstar Symbols"/>
              <a:buChar char="/"/>
              <a:tabLst/>
              <a:defRPr sz="1800">
                <a:solidFill>
                  <a:schemeClr val="tx1"/>
                </a:solidFill>
              </a:defRPr>
            </a:lvl2pPr>
            <a:lvl3pPr marL="518514" indent="-170728">
              <a:lnSpc>
                <a:spcPts val="2197"/>
              </a:lnSpc>
              <a:spcAft>
                <a:spcPts val="800"/>
              </a:spcAft>
              <a:buClr>
                <a:schemeClr val="bg1">
                  <a:lumMod val="65000"/>
                </a:schemeClr>
              </a:buClr>
              <a:buFont typeface="Morningstar Symbols"/>
              <a:buChar char="/"/>
              <a:defRPr sz="1800">
                <a:solidFill>
                  <a:schemeClr val="tx1"/>
                </a:solidFill>
              </a:defRPr>
            </a:lvl3pPr>
            <a:lvl4pPr marL="1358521" indent="0">
              <a:buNone/>
              <a:defRPr sz="1600">
                <a:solidFill>
                  <a:schemeClr val="bg1">
                    <a:lumMod val="50000"/>
                  </a:schemeClr>
                </a:solidFill>
              </a:defRPr>
            </a:lvl4pPr>
            <a:lvl5pPr marL="1811361" indent="0">
              <a:buNone/>
              <a:defRPr sz="1600">
                <a:solidFill>
                  <a:schemeClr val="bg1">
                    <a:lumMod val="50000"/>
                  </a:schemeClr>
                </a:solidFill>
              </a:defRPr>
            </a:lvl5pPr>
          </a:lstStyle>
          <a:p>
            <a:pPr lvl="0"/>
            <a:r>
              <a:rPr lang="en-US" dirty="0"/>
              <a:t>Main Idea of Slide</a:t>
            </a:r>
          </a:p>
        </p:txBody>
      </p:sp>
      <p:sp>
        <p:nvSpPr>
          <p:cNvPr id="15" name="Title 2"/>
          <p:cNvSpPr>
            <a:spLocks noGrp="1"/>
          </p:cNvSpPr>
          <p:nvPr>
            <p:ph type="title" hasCustomPrompt="1"/>
          </p:nvPr>
        </p:nvSpPr>
        <p:spPr>
          <a:xfrm>
            <a:off x="1181101" y="548788"/>
            <a:ext cx="8280400" cy="721223"/>
          </a:xfrm>
          <a:prstGeom prst="rect">
            <a:avLst/>
          </a:prstGeom>
        </p:spPr>
        <p:txBody>
          <a:bodyPr vert="horz" lIns="0" tIns="0" rIns="0" bIns="0"/>
          <a:lstStyle>
            <a:lvl1pPr algn="l">
              <a:lnSpc>
                <a:spcPts val="2597"/>
              </a:lnSpc>
              <a:defRPr lang="en-US" sz="2200" b="0" kern="1200" dirty="0">
                <a:solidFill>
                  <a:srgbClr val="5E5E5E"/>
                </a:solidFill>
                <a:latin typeface="+mj-lt"/>
                <a:ea typeface="ＭＳ Ｐゴシック" charset="0"/>
                <a:cs typeface="ＭＳ Ｐゴシック" charset="0"/>
              </a:defRPr>
            </a:lvl1pPr>
          </a:lstStyle>
          <a:p>
            <a:r>
              <a:rPr lang="en-US" dirty="0"/>
              <a:t>Presentation Title</a:t>
            </a:r>
          </a:p>
        </p:txBody>
      </p:sp>
      <p:sp>
        <p:nvSpPr>
          <p:cNvPr id="8" name="Text Placeholder 7"/>
          <p:cNvSpPr>
            <a:spLocks noGrp="1"/>
          </p:cNvSpPr>
          <p:nvPr>
            <p:ph type="body" sz="quarter" idx="19" hasCustomPrompt="1"/>
          </p:nvPr>
        </p:nvSpPr>
        <p:spPr>
          <a:xfrm>
            <a:off x="1003300" y="2657250"/>
            <a:ext cx="8464550" cy="4211837"/>
          </a:xfrm>
          <a:prstGeom prst="rect">
            <a:avLst/>
          </a:prstGeom>
        </p:spPr>
        <p:txBody>
          <a:bodyPr vert="horz" lIns="0" tIns="0" rIns="0" bIns="0" numCol="2" spcCol="610074"/>
          <a:lstStyle>
            <a:lvl1pPr marL="177060" indent="-177060">
              <a:lnSpc>
                <a:spcPts val="2197"/>
              </a:lnSpc>
              <a:spcBef>
                <a:spcPts val="0"/>
              </a:spcBef>
              <a:spcAft>
                <a:spcPts val="800"/>
              </a:spcAft>
              <a:buClr>
                <a:schemeClr val="tx2"/>
              </a:buClr>
              <a:buSzPct val="65000"/>
              <a:buFont typeface="Lucida Grande"/>
              <a:buChar char="►"/>
              <a:defRPr lang="en-US" sz="1800" kern="1200" dirty="0" smtClean="0">
                <a:solidFill>
                  <a:schemeClr val="tx1"/>
                </a:solidFill>
                <a:latin typeface="+mn-lt"/>
                <a:ea typeface="ＭＳ Ｐゴシック" charset="0"/>
                <a:cs typeface="+mn-cs"/>
              </a:defRPr>
            </a:lvl1pPr>
            <a:lvl2pPr marL="354106" indent="-165989">
              <a:lnSpc>
                <a:spcPts val="2197"/>
              </a:lnSpc>
              <a:spcAft>
                <a:spcPts val="800"/>
              </a:spcAft>
              <a:buClr>
                <a:schemeClr val="bg1">
                  <a:lumMod val="65000"/>
                </a:schemeClr>
              </a:buClr>
              <a:buSzPct val="65000"/>
              <a:buFont typeface="Lucida Grande"/>
              <a:buChar char="►"/>
              <a:defRPr lang="en-US" sz="1800" kern="1200" dirty="0" smtClean="0">
                <a:solidFill>
                  <a:schemeClr val="tx1"/>
                </a:solidFill>
                <a:latin typeface="+mn-lt"/>
                <a:ea typeface="ＭＳ Ｐゴシック" charset="0"/>
                <a:cs typeface="+mn-cs"/>
              </a:defRPr>
            </a:lvl2pPr>
            <a:lvl3pPr marL="573831" indent="-224475">
              <a:lnSpc>
                <a:spcPts val="2197"/>
              </a:lnSpc>
              <a:spcAft>
                <a:spcPts val="800"/>
              </a:spcAft>
              <a:buClr>
                <a:schemeClr val="bg1">
                  <a:lumMod val="85000"/>
                </a:schemeClr>
              </a:buClr>
              <a:buSzPct val="65000"/>
              <a:buFont typeface="Lucida Grande"/>
              <a:buChar char="►"/>
              <a:defRPr lang="en-US" sz="1800" kern="1200" dirty="0" smtClean="0">
                <a:solidFill>
                  <a:schemeClr val="tx1"/>
                </a:solidFill>
                <a:latin typeface="+mn-lt"/>
                <a:ea typeface="ＭＳ Ｐゴシック" charset="0"/>
                <a:cs typeface="+mn-cs"/>
              </a:defRPr>
            </a:lvl3pPr>
          </a:lstStyle>
          <a:p>
            <a:pPr lvl="0"/>
            <a:r>
              <a:rPr lang="en-US" dirty="0"/>
              <a:t>First level</a:t>
            </a:r>
          </a:p>
          <a:p>
            <a:pPr lvl="1"/>
            <a:r>
              <a:rPr lang="en-US" dirty="0"/>
              <a:t>Second level</a:t>
            </a:r>
          </a:p>
          <a:p>
            <a:pPr lvl="2"/>
            <a:r>
              <a:rPr lang="en-US" dirty="0"/>
              <a:t>Third level</a:t>
            </a:r>
          </a:p>
        </p:txBody>
      </p:sp>
    </p:spTree>
    <p:extLst>
      <p:ext uri="{BB962C8B-B14F-4D97-AF65-F5344CB8AC3E}">
        <p14:creationId xmlns:p14="http://schemas.microsoft.com/office/powerpoint/2010/main" val="235226672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ABLE STYLE">
    <p:spTree>
      <p:nvGrpSpPr>
        <p:cNvPr id="1" name=""/>
        <p:cNvGrpSpPr/>
        <p:nvPr/>
      </p:nvGrpSpPr>
      <p:grpSpPr>
        <a:xfrm>
          <a:off x="0" y="0"/>
          <a:ext cx="0" cy="0"/>
          <a:chOff x="0" y="0"/>
          <a:chExt cx="0" cy="0"/>
        </a:xfrm>
      </p:grpSpPr>
      <p:graphicFrame>
        <p:nvGraphicFramePr>
          <p:cNvPr id="6" name="Group 2036"/>
          <p:cNvGraphicFramePr>
            <a:graphicFrameLocks noGrp="1"/>
          </p:cNvGraphicFramePr>
          <p:nvPr>
            <p:extLst>
              <p:ext uri="{D42A27DB-BD31-4B8C-83A1-F6EECF244321}">
                <p14:modId xmlns:p14="http://schemas.microsoft.com/office/powerpoint/2010/main" val="3704590391"/>
              </p:ext>
            </p:extLst>
          </p:nvPr>
        </p:nvGraphicFramePr>
        <p:xfrm>
          <a:off x="1184277" y="2506844"/>
          <a:ext cx="8283564" cy="4346615"/>
        </p:xfrm>
        <a:graphic>
          <a:graphicData uri="http://schemas.openxmlformats.org/drawingml/2006/table">
            <a:tbl>
              <a:tblPr/>
              <a:tblGrid>
                <a:gridCol w="2126614">
                  <a:extLst>
                    <a:ext uri="{9D8B030D-6E8A-4147-A177-3AD203B41FA5}">
                      <a16:colId xmlns:a16="http://schemas.microsoft.com/office/drawing/2014/main" val="20000"/>
                    </a:ext>
                  </a:extLst>
                </a:gridCol>
                <a:gridCol w="419100">
                  <a:extLst>
                    <a:ext uri="{9D8B030D-6E8A-4147-A177-3AD203B41FA5}">
                      <a16:colId xmlns:a16="http://schemas.microsoft.com/office/drawing/2014/main" val="20001"/>
                    </a:ext>
                  </a:extLst>
                </a:gridCol>
                <a:gridCol w="573785">
                  <a:extLst>
                    <a:ext uri="{9D8B030D-6E8A-4147-A177-3AD203B41FA5}">
                      <a16:colId xmlns:a16="http://schemas.microsoft.com/office/drawing/2014/main" val="20002"/>
                    </a:ext>
                  </a:extLst>
                </a:gridCol>
                <a:gridCol w="573785">
                  <a:extLst>
                    <a:ext uri="{9D8B030D-6E8A-4147-A177-3AD203B41FA5}">
                      <a16:colId xmlns:a16="http://schemas.microsoft.com/office/drawing/2014/main" val="20003"/>
                    </a:ext>
                  </a:extLst>
                </a:gridCol>
                <a:gridCol w="573785">
                  <a:extLst>
                    <a:ext uri="{9D8B030D-6E8A-4147-A177-3AD203B41FA5}">
                      <a16:colId xmlns:a16="http://schemas.microsoft.com/office/drawing/2014/main" val="20004"/>
                    </a:ext>
                  </a:extLst>
                </a:gridCol>
                <a:gridCol w="573785">
                  <a:extLst>
                    <a:ext uri="{9D8B030D-6E8A-4147-A177-3AD203B41FA5}">
                      <a16:colId xmlns:a16="http://schemas.microsoft.com/office/drawing/2014/main" val="20005"/>
                    </a:ext>
                  </a:extLst>
                </a:gridCol>
                <a:gridCol w="573785">
                  <a:extLst>
                    <a:ext uri="{9D8B030D-6E8A-4147-A177-3AD203B41FA5}">
                      <a16:colId xmlns:a16="http://schemas.microsoft.com/office/drawing/2014/main" val="20006"/>
                    </a:ext>
                  </a:extLst>
                </a:gridCol>
                <a:gridCol w="573785">
                  <a:extLst>
                    <a:ext uri="{9D8B030D-6E8A-4147-A177-3AD203B41FA5}">
                      <a16:colId xmlns:a16="http://schemas.microsoft.com/office/drawing/2014/main" val="20007"/>
                    </a:ext>
                  </a:extLst>
                </a:gridCol>
                <a:gridCol w="573785">
                  <a:extLst>
                    <a:ext uri="{9D8B030D-6E8A-4147-A177-3AD203B41FA5}">
                      <a16:colId xmlns:a16="http://schemas.microsoft.com/office/drawing/2014/main" val="20008"/>
                    </a:ext>
                  </a:extLst>
                </a:gridCol>
                <a:gridCol w="573785">
                  <a:extLst>
                    <a:ext uri="{9D8B030D-6E8A-4147-A177-3AD203B41FA5}">
                      <a16:colId xmlns:a16="http://schemas.microsoft.com/office/drawing/2014/main" val="20009"/>
                    </a:ext>
                  </a:extLst>
                </a:gridCol>
                <a:gridCol w="573785">
                  <a:extLst>
                    <a:ext uri="{9D8B030D-6E8A-4147-A177-3AD203B41FA5}">
                      <a16:colId xmlns:a16="http://schemas.microsoft.com/office/drawing/2014/main" val="20010"/>
                    </a:ext>
                  </a:extLst>
                </a:gridCol>
                <a:gridCol w="573785">
                  <a:extLst>
                    <a:ext uri="{9D8B030D-6E8A-4147-A177-3AD203B41FA5}">
                      <a16:colId xmlns:a16="http://schemas.microsoft.com/office/drawing/2014/main" val="20011"/>
                    </a:ext>
                  </a:extLst>
                </a:gridCol>
              </a:tblGrid>
              <a:tr h="972980">
                <a:tc>
                  <a:txBody>
                    <a:bodyPr/>
                    <a:lstStyle/>
                    <a:p>
                      <a:pPr marL="0" marR="0" lvl="0" indent="0" algn="l" defTabSz="914400" rtl="0" eaLnBrk="1" fontAlgn="t" latinLnBrk="0" hangingPunct="1">
                        <a:lnSpc>
                          <a:spcPct val="100000"/>
                        </a:lnSpc>
                        <a:spcBef>
                          <a:spcPct val="0"/>
                        </a:spcBef>
                        <a:spcAft>
                          <a:spcPct val="0"/>
                        </a:spcAft>
                        <a:buClrTx/>
                        <a:buSzTx/>
                        <a:buFontTx/>
                        <a:buNone/>
                        <a:tabLst/>
                      </a:pPr>
                      <a:r>
                        <a:rPr kumimoji="0" lang="en-US" sz="1100" b="0" i="0" u="none" strike="noStrike" cap="none" normalizeH="0" baseline="0" dirty="0">
                          <a:ln>
                            <a:noFill/>
                          </a:ln>
                          <a:solidFill>
                            <a:srgbClr val="5E5E5E"/>
                          </a:solidFill>
                          <a:effectLst/>
                          <a:latin typeface="+mn-lt"/>
                          <a:ea typeface="ＭＳ Ｐゴシック" charset="0"/>
                          <a:cs typeface="UniversNext for MORN Cn Lt"/>
                        </a:rPr>
                        <a:t>Name</a:t>
                      </a:r>
                    </a:p>
                  </a:txBody>
                  <a:tcPr marT="0" marB="51807" anchor="b"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t" latinLnBrk="0" hangingPunct="1">
                        <a:lnSpc>
                          <a:spcPct val="100000"/>
                        </a:lnSpc>
                        <a:spcBef>
                          <a:spcPct val="0"/>
                        </a:spcBef>
                        <a:spcAft>
                          <a:spcPct val="0"/>
                        </a:spcAft>
                        <a:buClrTx/>
                        <a:buSzTx/>
                        <a:buFontTx/>
                        <a:buNone/>
                        <a:tabLst/>
                      </a:pPr>
                      <a:r>
                        <a:rPr kumimoji="0" lang="en-US" sz="1100" b="0" i="0" u="none" strike="noStrike" cap="none" normalizeH="0" baseline="0" dirty="0">
                          <a:ln>
                            <a:noFill/>
                          </a:ln>
                          <a:solidFill>
                            <a:srgbClr val="5E5E5E"/>
                          </a:solidFill>
                          <a:effectLst/>
                          <a:latin typeface="+mn-lt"/>
                          <a:ea typeface="ＭＳ Ｐゴシック" charset="0"/>
                          <a:cs typeface="UniversNext for MORN Cn Lt"/>
                        </a:rPr>
                        <a:t>Ticker</a:t>
                      </a:r>
                    </a:p>
                  </a:txBody>
                  <a:tcPr marL="0" marR="0" marT="0" marB="51807" anchor="b"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r" defTabSz="914400" rtl="0" eaLnBrk="1" fontAlgn="t" latinLnBrk="0" hangingPunct="1">
                        <a:lnSpc>
                          <a:spcPct val="100000"/>
                        </a:lnSpc>
                        <a:spcBef>
                          <a:spcPct val="0"/>
                        </a:spcBef>
                        <a:spcAft>
                          <a:spcPct val="0"/>
                        </a:spcAft>
                        <a:buClrTx/>
                        <a:buSzTx/>
                        <a:buFontTx/>
                        <a:buNone/>
                        <a:tabLst/>
                      </a:pPr>
                      <a:r>
                        <a:rPr kumimoji="0" lang="en-US" sz="1100" b="0" i="0" u="none" strike="noStrike" cap="none" normalizeH="0" baseline="0" dirty="0">
                          <a:ln>
                            <a:noFill/>
                          </a:ln>
                          <a:solidFill>
                            <a:srgbClr val="5E5E5E"/>
                          </a:solidFill>
                          <a:effectLst/>
                          <a:latin typeface="+mn-lt"/>
                          <a:ea typeface="ＭＳ Ｐゴシック" charset="0"/>
                          <a:cs typeface="UniversNext for MORN Cn Lt"/>
                        </a:rPr>
                        <a:t> US Equity</a:t>
                      </a:r>
                      <a:br>
                        <a:rPr kumimoji="0" lang="en-US" sz="1100" b="0" i="0" u="none" strike="noStrike" cap="none" normalizeH="0" baseline="0" dirty="0">
                          <a:ln>
                            <a:noFill/>
                          </a:ln>
                          <a:solidFill>
                            <a:srgbClr val="5E5E5E"/>
                          </a:solidFill>
                          <a:effectLst/>
                          <a:latin typeface="+mn-lt"/>
                          <a:ea typeface="ＭＳ Ｐゴシック" charset="0"/>
                          <a:cs typeface="UniversNext for MORN Cn Lt"/>
                        </a:rPr>
                      </a:br>
                      <a:r>
                        <a:rPr kumimoji="0" lang="en-US" sz="1100" b="0" i="0" u="none" strike="noStrike" cap="none" normalizeH="0" baseline="0" dirty="0">
                          <a:ln>
                            <a:noFill/>
                          </a:ln>
                          <a:solidFill>
                            <a:srgbClr val="5E5E5E"/>
                          </a:solidFill>
                          <a:effectLst/>
                          <a:latin typeface="+mn-lt"/>
                          <a:ea typeface="ＭＳ Ｐゴシック" charset="0"/>
                          <a:cs typeface="UniversNext for MORN Cn Lt"/>
                        </a:rPr>
                        <a:t>% </a:t>
                      </a:r>
                    </a:p>
                  </a:txBody>
                  <a:tcPr marL="100584" marR="100584" marT="0" marB="51807" anchor="b"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r" defTabSz="914400" rtl="0" eaLnBrk="1" fontAlgn="t" latinLnBrk="0" hangingPunct="1">
                        <a:lnSpc>
                          <a:spcPct val="100000"/>
                        </a:lnSpc>
                        <a:spcBef>
                          <a:spcPct val="0"/>
                        </a:spcBef>
                        <a:spcAft>
                          <a:spcPct val="0"/>
                        </a:spcAft>
                        <a:buClrTx/>
                        <a:buSzTx/>
                        <a:buFontTx/>
                        <a:buNone/>
                        <a:tabLst/>
                      </a:pPr>
                      <a:r>
                        <a:rPr kumimoji="0" lang="en-US" sz="1100" b="0" i="0" u="none" strike="noStrike" cap="none" normalizeH="0" baseline="0" dirty="0">
                          <a:ln>
                            <a:noFill/>
                          </a:ln>
                          <a:solidFill>
                            <a:srgbClr val="5E5E5E"/>
                          </a:solidFill>
                          <a:effectLst/>
                          <a:latin typeface="+mn-lt"/>
                          <a:ea typeface="ＭＳ Ｐゴシック" charset="0"/>
                          <a:cs typeface="UniversNext for MORN Cn Lt"/>
                        </a:rPr>
                        <a:t>Non-US Equity </a:t>
                      </a:r>
                      <a:br>
                        <a:rPr kumimoji="0" lang="en-US" sz="1100" b="0" i="0" u="none" strike="noStrike" cap="none" normalizeH="0" baseline="0" dirty="0">
                          <a:ln>
                            <a:noFill/>
                          </a:ln>
                          <a:solidFill>
                            <a:srgbClr val="5E5E5E"/>
                          </a:solidFill>
                          <a:effectLst/>
                          <a:latin typeface="+mn-lt"/>
                          <a:ea typeface="ＭＳ Ｐゴシック" charset="0"/>
                          <a:cs typeface="UniversNext for MORN Cn Lt"/>
                        </a:rPr>
                      </a:br>
                      <a:r>
                        <a:rPr kumimoji="0" lang="en-US" sz="1100" b="0" i="0" u="none" strike="noStrike" cap="none" normalizeH="0" baseline="0" dirty="0">
                          <a:ln>
                            <a:noFill/>
                          </a:ln>
                          <a:solidFill>
                            <a:srgbClr val="5E5E5E"/>
                          </a:solidFill>
                          <a:effectLst/>
                          <a:latin typeface="+mn-lt"/>
                          <a:ea typeface="ＭＳ Ｐゴシック" charset="0"/>
                          <a:cs typeface="UniversNext for MORN Cn Lt"/>
                        </a:rPr>
                        <a:t>% </a:t>
                      </a:r>
                    </a:p>
                  </a:txBody>
                  <a:tcPr marL="100584" marR="100584" marT="0" marB="51807" anchor="b"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r" defTabSz="914400" rtl="0" eaLnBrk="1" fontAlgn="t" latinLnBrk="0" hangingPunct="1">
                        <a:lnSpc>
                          <a:spcPct val="100000"/>
                        </a:lnSpc>
                        <a:spcBef>
                          <a:spcPct val="0"/>
                        </a:spcBef>
                        <a:spcAft>
                          <a:spcPct val="0"/>
                        </a:spcAft>
                        <a:buClrTx/>
                        <a:buSzTx/>
                        <a:buFontTx/>
                        <a:buNone/>
                        <a:tabLst/>
                      </a:pPr>
                      <a:r>
                        <a:rPr kumimoji="0" lang="en-US" sz="1100" b="0" i="0" u="none" strike="noStrike" cap="none" normalizeH="0" baseline="0" dirty="0">
                          <a:ln>
                            <a:noFill/>
                          </a:ln>
                          <a:solidFill>
                            <a:srgbClr val="5E5E5E"/>
                          </a:solidFill>
                          <a:effectLst/>
                          <a:latin typeface="+mn-lt"/>
                          <a:ea typeface="ＭＳ Ｐゴシック" charset="0"/>
                          <a:cs typeface="UniversNext for MORN Cn Lt"/>
                        </a:rPr>
                        <a:t>US Bond % </a:t>
                      </a:r>
                    </a:p>
                  </a:txBody>
                  <a:tcPr marL="100584" marR="100584" marT="0" marB="51807" anchor="b"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r" defTabSz="914400" rtl="0" eaLnBrk="1" fontAlgn="t" latinLnBrk="0" hangingPunct="1">
                        <a:lnSpc>
                          <a:spcPct val="100000"/>
                        </a:lnSpc>
                        <a:spcBef>
                          <a:spcPct val="0"/>
                        </a:spcBef>
                        <a:spcAft>
                          <a:spcPct val="0"/>
                        </a:spcAft>
                        <a:buClrTx/>
                        <a:buSzTx/>
                        <a:buFontTx/>
                        <a:buNone/>
                        <a:tabLst/>
                      </a:pPr>
                      <a:r>
                        <a:rPr kumimoji="0" lang="en-US" sz="1100" b="0" i="0" u="none" strike="noStrike" cap="none" normalizeH="0" baseline="0" dirty="0">
                          <a:ln>
                            <a:noFill/>
                          </a:ln>
                          <a:solidFill>
                            <a:srgbClr val="5E5E5E"/>
                          </a:solidFill>
                          <a:effectLst/>
                          <a:latin typeface="+mn-lt"/>
                          <a:ea typeface="ＭＳ Ｐゴシック" charset="0"/>
                          <a:cs typeface="UniversNext for MORN Cn Lt"/>
                        </a:rPr>
                        <a:t>Non-US Bond </a:t>
                      </a:r>
                      <a:br>
                        <a:rPr kumimoji="0" lang="en-US" sz="1100" b="0" i="0" u="none" strike="noStrike" cap="none" normalizeH="0" baseline="0" dirty="0">
                          <a:ln>
                            <a:noFill/>
                          </a:ln>
                          <a:solidFill>
                            <a:srgbClr val="5E5E5E"/>
                          </a:solidFill>
                          <a:effectLst/>
                          <a:latin typeface="+mn-lt"/>
                          <a:ea typeface="ＭＳ Ｐゴシック" charset="0"/>
                          <a:cs typeface="UniversNext for MORN Cn Lt"/>
                        </a:rPr>
                      </a:br>
                      <a:r>
                        <a:rPr kumimoji="0" lang="en-US" sz="1100" b="0" i="0" u="none" strike="noStrike" cap="none" normalizeH="0" baseline="0" dirty="0">
                          <a:ln>
                            <a:noFill/>
                          </a:ln>
                          <a:solidFill>
                            <a:srgbClr val="5E5E5E"/>
                          </a:solidFill>
                          <a:effectLst/>
                          <a:latin typeface="+mn-lt"/>
                          <a:ea typeface="ＭＳ Ｐゴシック" charset="0"/>
                          <a:cs typeface="UniversNext for MORN Cn Lt"/>
                        </a:rPr>
                        <a:t>% </a:t>
                      </a:r>
                    </a:p>
                  </a:txBody>
                  <a:tcPr marL="100584" marR="100584" marT="0" marB="51807" anchor="b"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r" defTabSz="914400" rtl="0" eaLnBrk="1" fontAlgn="t" latinLnBrk="0" hangingPunct="1">
                        <a:lnSpc>
                          <a:spcPct val="100000"/>
                        </a:lnSpc>
                        <a:spcBef>
                          <a:spcPct val="0"/>
                        </a:spcBef>
                        <a:spcAft>
                          <a:spcPct val="0"/>
                        </a:spcAft>
                        <a:buClrTx/>
                        <a:buSzTx/>
                        <a:buFontTx/>
                        <a:buNone/>
                        <a:tabLst/>
                      </a:pPr>
                      <a:r>
                        <a:rPr kumimoji="0" lang="en-US" sz="1100" b="0" i="0" u="none" strike="noStrike" cap="none" normalizeH="0" baseline="0" dirty="0">
                          <a:ln>
                            <a:noFill/>
                          </a:ln>
                          <a:solidFill>
                            <a:srgbClr val="5E5E5E"/>
                          </a:solidFill>
                          <a:effectLst/>
                          <a:latin typeface="+mn-lt"/>
                          <a:ea typeface="ＭＳ Ｐゴシック" charset="0"/>
                          <a:cs typeface="UniversNext for MORN Cn Lt"/>
                        </a:rPr>
                        <a:t>Cash </a:t>
                      </a:r>
                      <a:br>
                        <a:rPr kumimoji="0" lang="en-US" sz="1100" b="0" i="0" u="none" strike="noStrike" cap="none" normalizeH="0" baseline="0" dirty="0">
                          <a:ln>
                            <a:noFill/>
                          </a:ln>
                          <a:solidFill>
                            <a:srgbClr val="5E5E5E"/>
                          </a:solidFill>
                          <a:effectLst/>
                          <a:latin typeface="+mn-lt"/>
                          <a:ea typeface="ＭＳ Ｐゴシック" charset="0"/>
                          <a:cs typeface="UniversNext for MORN Cn Lt"/>
                        </a:rPr>
                      </a:br>
                      <a:r>
                        <a:rPr kumimoji="0" lang="en-US" sz="1100" b="0" i="0" u="none" strike="noStrike" cap="none" normalizeH="0" baseline="0" dirty="0">
                          <a:ln>
                            <a:noFill/>
                          </a:ln>
                          <a:solidFill>
                            <a:srgbClr val="5E5E5E"/>
                          </a:solidFill>
                          <a:effectLst/>
                          <a:latin typeface="+mn-lt"/>
                          <a:ea typeface="ＭＳ Ｐゴシック" charset="0"/>
                          <a:cs typeface="UniversNext for MORN Cn Lt"/>
                        </a:rPr>
                        <a:t>% </a:t>
                      </a:r>
                    </a:p>
                  </a:txBody>
                  <a:tcPr marL="100584" marR="100584" marT="0" marB="51807" anchor="b"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r" defTabSz="914400" rtl="0" eaLnBrk="1" fontAlgn="t" latinLnBrk="0" hangingPunct="1">
                        <a:lnSpc>
                          <a:spcPct val="100000"/>
                        </a:lnSpc>
                        <a:spcBef>
                          <a:spcPct val="0"/>
                        </a:spcBef>
                        <a:spcAft>
                          <a:spcPct val="0"/>
                        </a:spcAft>
                        <a:buClrTx/>
                        <a:buSzTx/>
                        <a:buFontTx/>
                        <a:buNone/>
                        <a:tabLst/>
                      </a:pPr>
                      <a:r>
                        <a:rPr kumimoji="0" lang="en-US" sz="1100" b="0" i="0" u="none" strike="noStrike" cap="none" normalizeH="0" baseline="0" dirty="0">
                          <a:ln>
                            <a:noFill/>
                          </a:ln>
                          <a:solidFill>
                            <a:srgbClr val="5E5E5E"/>
                          </a:solidFill>
                          <a:effectLst/>
                          <a:latin typeface="+mn-lt"/>
                          <a:ea typeface="ＭＳ Ｐゴシック" charset="0"/>
                          <a:cs typeface="UniversNext for MORN Cn Lt"/>
                        </a:rPr>
                        <a:t>Other </a:t>
                      </a:r>
                      <a:br>
                        <a:rPr kumimoji="0" lang="en-US" sz="1100" b="0" i="0" u="none" strike="noStrike" cap="none" normalizeH="0" baseline="0" dirty="0">
                          <a:ln>
                            <a:noFill/>
                          </a:ln>
                          <a:solidFill>
                            <a:srgbClr val="5E5E5E"/>
                          </a:solidFill>
                          <a:effectLst/>
                          <a:latin typeface="+mn-lt"/>
                          <a:ea typeface="ＭＳ Ｐゴシック" charset="0"/>
                          <a:cs typeface="UniversNext for MORN Cn Lt"/>
                        </a:rPr>
                      </a:br>
                      <a:r>
                        <a:rPr kumimoji="0" lang="en-US" sz="1100" b="0" i="0" u="none" strike="noStrike" cap="none" normalizeH="0" baseline="0" dirty="0">
                          <a:ln>
                            <a:noFill/>
                          </a:ln>
                          <a:solidFill>
                            <a:srgbClr val="5E5E5E"/>
                          </a:solidFill>
                          <a:effectLst/>
                          <a:latin typeface="+mn-lt"/>
                          <a:ea typeface="ＭＳ Ｐゴシック" charset="0"/>
                          <a:cs typeface="UniversNext for MORN Cn Lt"/>
                        </a:rPr>
                        <a:t>% </a:t>
                      </a:r>
                    </a:p>
                  </a:txBody>
                  <a:tcPr marL="100584" marR="100584" marT="0" marB="51807" anchor="b"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r" defTabSz="914400" rtl="0" eaLnBrk="1" fontAlgn="t" latinLnBrk="0" hangingPunct="1">
                        <a:lnSpc>
                          <a:spcPct val="100000"/>
                        </a:lnSpc>
                        <a:spcBef>
                          <a:spcPct val="0"/>
                        </a:spcBef>
                        <a:spcAft>
                          <a:spcPct val="0"/>
                        </a:spcAft>
                        <a:buClrTx/>
                        <a:buSzTx/>
                        <a:buFontTx/>
                        <a:buNone/>
                        <a:tabLst/>
                      </a:pPr>
                      <a:r>
                        <a:rPr kumimoji="0" lang="en-US" sz="1100" b="0" i="0" u="none" strike="noStrike" cap="none" normalizeH="0" baseline="0" dirty="0" err="1">
                          <a:ln>
                            <a:noFill/>
                          </a:ln>
                          <a:solidFill>
                            <a:srgbClr val="5E5E5E"/>
                          </a:solidFill>
                          <a:effectLst/>
                          <a:latin typeface="+mn-lt"/>
                          <a:ea typeface="ＭＳ Ｐゴシック" charset="0"/>
                          <a:cs typeface="UniversNext for MORN Cn Lt"/>
                        </a:rPr>
                        <a:t>Avg</a:t>
                      </a:r>
                      <a:r>
                        <a:rPr kumimoji="0" lang="en-US" sz="1100" b="0" i="0" u="none" strike="noStrike" cap="none" normalizeH="0" baseline="0" dirty="0">
                          <a:ln>
                            <a:noFill/>
                          </a:ln>
                          <a:solidFill>
                            <a:srgbClr val="5E5E5E"/>
                          </a:solidFill>
                          <a:effectLst/>
                          <a:latin typeface="+mn-lt"/>
                          <a:ea typeface="ＭＳ Ｐゴシック" charset="0"/>
                          <a:cs typeface="UniversNext for MORN Cn Lt"/>
                        </a:rPr>
                        <a:t> </a:t>
                      </a:r>
                      <a:br>
                        <a:rPr kumimoji="0" lang="en-US" sz="1100" b="0" i="0" u="none" strike="noStrike" cap="none" normalizeH="0" baseline="0" dirty="0">
                          <a:ln>
                            <a:noFill/>
                          </a:ln>
                          <a:solidFill>
                            <a:srgbClr val="5E5E5E"/>
                          </a:solidFill>
                          <a:effectLst/>
                          <a:latin typeface="+mn-lt"/>
                          <a:ea typeface="ＭＳ Ｐゴシック" charset="0"/>
                          <a:cs typeface="UniversNext for MORN Cn Lt"/>
                        </a:rPr>
                      </a:br>
                      <a:r>
                        <a:rPr kumimoji="0" lang="en-US" sz="1100" b="0" i="0" u="none" strike="noStrike" cap="none" normalizeH="0" baseline="0" dirty="0" err="1">
                          <a:ln>
                            <a:noFill/>
                          </a:ln>
                          <a:solidFill>
                            <a:srgbClr val="5E5E5E"/>
                          </a:solidFill>
                          <a:effectLst/>
                          <a:latin typeface="+mn-lt"/>
                          <a:ea typeface="ＭＳ Ｐゴシック" charset="0"/>
                          <a:cs typeface="UniversNext for MORN Cn Lt"/>
                        </a:rPr>
                        <a:t>Eff</a:t>
                      </a:r>
                      <a:r>
                        <a:rPr kumimoji="0" lang="en-US" sz="1100" b="0" i="0" u="none" strike="noStrike" cap="none" normalizeH="0" baseline="0" dirty="0">
                          <a:ln>
                            <a:noFill/>
                          </a:ln>
                          <a:solidFill>
                            <a:srgbClr val="5E5E5E"/>
                          </a:solidFill>
                          <a:effectLst/>
                          <a:latin typeface="+mn-lt"/>
                          <a:ea typeface="ＭＳ Ｐゴシック" charset="0"/>
                          <a:cs typeface="UniversNext for MORN Cn Lt"/>
                        </a:rPr>
                        <a:t> </a:t>
                      </a:r>
                      <a:br>
                        <a:rPr kumimoji="0" lang="en-US" sz="1100" b="0" i="0" u="none" strike="noStrike" cap="none" normalizeH="0" baseline="0" dirty="0">
                          <a:ln>
                            <a:noFill/>
                          </a:ln>
                          <a:solidFill>
                            <a:srgbClr val="5E5E5E"/>
                          </a:solidFill>
                          <a:effectLst/>
                          <a:latin typeface="+mn-lt"/>
                          <a:ea typeface="ＭＳ Ｐゴシック" charset="0"/>
                          <a:cs typeface="UniversNext for MORN Cn Lt"/>
                        </a:rPr>
                      </a:br>
                      <a:r>
                        <a:rPr kumimoji="0" lang="en-US" sz="1100" b="0" i="0" u="none" strike="noStrike" cap="none" normalizeH="0" baseline="0" dirty="0" err="1">
                          <a:ln>
                            <a:noFill/>
                          </a:ln>
                          <a:solidFill>
                            <a:srgbClr val="5E5E5E"/>
                          </a:solidFill>
                          <a:effectLst/>
                          <a:latin typeface="+mn-lt"/>
                          <a:ea typeface="ＭＳ Ｐゴシック" charset="0"/>
                          <a:cs typeface="UniversNext for MORN Cn Lt"/>
                        </a:rPr>
                        <a:t>Dur</a:t>
                      </a:r>
                      <a:endParaRPr kumimoji="0" lang="en-US" sz="1100" b="0" i="0" u="none" strike="noStrike" cap="none" normalizeH="0" baseline="0" dirty="0">
                        <a:ln>
                          <a:noFill/>
                        </a:ln>
                        <a:solidFill>
                          <a:srgbClr val="5E5E5E"/>
                        </a:solidFill>
                        <a:effectLst/>
                        <a:latin typeface="+mn-lt"/>
                        <a:ea typeface="ＭＳ Ｐゴシック" charset="0"/>
                        <a:cs typeface="UniversNext for MORN Cn Lt"/>
                      </a:endParaRPr>
                    </a:p>
                  </a:txBody>
                  <a:tcPr marL="100584" marR="100584" marT="0" marB="51807" anchor="b"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r" defTabSz="914400" rtl="0" eaLnBrk="1" fontAlgn="t" latinLnBrk="0" hangingPunct="1">
                        <a:lnSpc>
                          <a:spcPct val="100000"/>
                        </a:lnSpc>
                        <a:spcBef>
                          <a:spcPct val="0"/>
                        </a:spcBef>
                        <a:spcAft>
                          <a:spcPct val="0"/>
                        </a:spcAft>
                        <a:buClrTx/>
                        <a:buSzTx/>
                        <a:buFontTx/>
                        <a:buNone/>
                        <a:tabLst/>
                      </a:pPr>
                      <a:r>
                        <a:rPr kumimoji="0" lang="en-US" sz="1100" b="0" i="0" u="none" strike="noStrike" cap="none" normalizeH="0" baseline="0" dirty="0" err="1">
                          <a:ln>
                            <a:noFill/>
                          </a:ln>
                          <a:solidFill>
                            <a:srgbClr val="5E5E5E"/>
                          </a:solidFill>
                          <a:effectLst/>
                          <a:latin typeface="+mn-lt"/>
                          <a:ea typeface="ＭＳ Ｐゴシック" charset="0"/>
                          <a:cs typeface="UniversNext for MORN Cn Lt"/>
                        </a:rPr>
                        <a:t>Avg</a:t>
                      </a:r>
                      <a:r>
                        <a:rPr kumimoji="0" lang="en-US" sz="1100" b="0" i="0" u="none" strike="noStrike" cap="none" normalizeH="0" baseline="0" dirty="0">
                          <a:ln>
                            <a:noFill/>
                          </a:ln>
                          <a:solidFill>
                            <a:srgbClr val="5E5E5E"/>
                          </a:solidFill>
                          <a:effectLst/>
                          <a:latin typeface="+mn-lt"/>
                          <a:ea typeface="ＭＳ Ｐゴシック" charset="0"/>
                          <a:cs typeface="UniversNext for MORN Cn Lt"/>
                        </a:rPr>
                        <a:t> Credit Quality</a:t>
                      </a:r>
                    </a:p>
                  </a:txBody>
                  <a:tcPr marL="100584" marR="100584" marT="0" marB="51807" anchor="b"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r" defTabSz="914400" rtl="0" eaLnBrk="1" fontAlgn="t" latinLnBrk="0" hangingPunct="1">
                        <a:lnSpc>
                          <a:spcPct val="100000"/>
                        </a:lnSpc>
                        <a:spcBef>
                          <a:spcPct val="0"/>
                        </a:spcBef>
                        <a:spcAft>
                          <a:spcPct val="0"/>
                        </a:spcAft>
                        <a:buClrTx/>
                        <a:buSzTx/>
                        <a:buFontTx/>
                        <a:buNone/>
                        <a:tabLst/>
                      </a:pPr>
                      <a:r>
                        <a:rPr kumimoji="0" lang="en-US" sz="1100" b="0" i="0" u="none" strike="noStrike" cap="none" normalizeH="0" baseline="0" dirty="0" err="1">
                          <a:ln>
                            <a:noFill/>
                          </a:ln>
                          <a:solidFill>
                            <a:srgbClr val="5E5E5E"/>
                          </a:solidFill>
                          <a:effectLst/>
                          <a:latin typeface="+mn-lt"/>
                          <a:ea typeface="ＭＳ Ｐゴシック" charset="0"/>
                          <a:cs typeface="UniversNext for MORN Cn Lt"/>
                        </a:rPr>
                        <a:t>Prosp</a:t>
                      </a:r>
                      <a:r>
                        <a:rPr kumimoji="0" lang="en-US" sz="1100" b="0" i="0" u="none" strike="noStrike" cap="none" normalizeH="0" baseline="0" dirty="0">
                          <a:ln>
                            <a:noFill/>
                          </a:ln>
                          <a:solidFill>
                            <a:srgbClr val="5E5E5E"/>
                          </a:solidFill>
                          <a:effectLst/>
                          <a:latin typeface="+mn-lt"/>
                          <a:ea typeface="ＭＳ Ｐゴシック" charset="0"/>
                          <a:cs typeface="UniversNext for MORN Cn Lt"/>
                        </a:rPr>
                        <a:t> Net </a:t>
                      </a:r>
                      <a:r>
                        <a:rPr kumimoji="0" lang="en-US" sz="1100" b="0" i="0" u="none" strike="noStrike" cap="none" normalizeH="0" baseline="0" dirty="0" err="1">
                          <a:ln>
                            <a:noFill/>
                          </a:ln>
                          <a:solidFill>
                            <a:srgbClr val="5E5E5E"/>
                          </a:solidFill>
                          <a:effectLst/>
                          <a:latin typeface="+mn-lt"/>
                          <a:ea typeface="ＭＳ Ｐゴシック" charset="0"/>
                          <a:cs typeface="UniversNext for MORN Cn Lt"/>
                        </a:rPr>
                        <a:t>Exp</a:t>
                      </a:r>
                      <a:r>
                        <a:rPr kumimoji="0" lang="en-US" sz="1100" b="0" i="0" u="none" strike="noStrike" cap="none" normalizeH="0" baseline="0" dirty="0">
                          <a:ln>
                            <a:noFill/>
                          </a:ln>
                          <a:solidFill>
                            <a:srgbClr val="5E5E5E"/>
                          </a:solidFill>
                          <a:effectLst/>
                          <a:latin typeface="+mn-lt"/>
                          <a:ea typeface="ＭＳ Ｐゴシック" charset="0"/>
                          <a:cs typeface="UniversNext for MORN Cn Lt"/>
                        </a:rPr>
                        <a:t> Ratio</a:t>
                      </a:r>
                    </a:p>
                  </a:txBody>
                  <a:tcPr marL="100584" marR="100584" marT="0" marB="51807" anchor="b"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r" defTabSz="914400" rtl="0" eaLnBrk="1" fontAlgn="t" latinLnBrk="0" hangingPunct="1">
                        <a:lnSpc>
                          <a:spcPct val="100000"/>
                        </a:lnSpc>
                        <a:spcBef>
                          <a:spcPct val="0"/>
                        </a:spcBef>
                        <a:spcAft>
                          <a:spcPct val="0"/>
                        </a:spcAft>
                        <a:buClrTx/>
                        <a:buSzTx/>
                        <a:buFontTx/>
                        <a:buNone/>
                        <a:tabLst/>
                      </a:pPr>
                      <a:r>
                        <a:rPr kumimoji="0" lang="en-US" sz="1100" b="0" i="0" u="none" strike="noStrike" cap="none" normalizeH="0" baseline="0" dirty="0">
                          <a:ln>
                            <a:noFill/>
                          </a:ln>
                          <a:solidFill>
                            <a:srgbClr val="5E5E5E"/>
                          </a:solidFill>
                          <a:effectLst/>
                          <a:latin typeface="+mn-lt"/>
                          <a:ea typeface="ＭＳ Ｐゴシック" charset="0"/>
                          <a:cs typeface="UniversNext for MORN Cn Lt"/>
                        </a:rPr>
                        <a:t>Ann Rep </a:t>
                      </a:r>
                    </a:p>
                    <a:p>
                      <a:pPr marL="0" marR="0" lvl="0" indent="0" algn="r" defTabSz="914400" rtl="0" eaLnBrk="1" fontAlgn="t" latinLnBrk="0" hangingPunct="1">
                        <a:lnSpc>
                          <a:spcPct val="100000"/>
                        </a:lnSpc>
                        <a:spcBef>
                          <a:spcPct val="0"/>
                        </a:spcBef>
                        <a:spcAft>
                          <a:spcPct val="0"/>
                        </a:spcAft>
                        <a:buClrTx/>
                        <a:buSzTx/>
                        <a:buFontTx/>
                        <a:buNone/>
                        <a:tabLst/>
                      </a:pPr>
                      <a:r>
                        <a:rPr kumimoji="0" lang="en-US" sz="1100" b="0" i="0" u="none" strike="noStrike" cap="none" normalizeH="0" baseline="0" dirty="0">
                          <a:ln>
                            <a:noFill/>
                          </a:ln>
                          <a:solidFill>
                            <a:srgbClr val="5E5E5E"/>
                          </a:solidFill>
                          <a:effectLst/>
                          <a:latin typeface="+mn-lt"/>
                          <a:ea typeface="ＭＳ Ｐゴシック" charset="0"/>
                          <a:cs typeface="UniversNext for MORN Cn Lt"/>
                        </a:rPr>
                        <a:t>Net </a:t>
                      </a:r>
                    </a:p>
                  </a:txBody>
                  <a:tcPr marL="100584" marR="100584" marT="0" marB="51807" anchor="b"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79966">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UniversNext for MORN Cn Lt"/>
                        </a:rPr>
                        <a:t>Name</a:t>
                      </a:r>
                    </a:p>
                  </a:txBody>
                  <a:tcPr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bg1">
                        <a:lumMod val="85000"/>
                        <a:alpha val="70000"/>
                      </a:schemeClr>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UniversNext for MORN Cn Lt"/>
                        </a:rPr>
                        <a:t>TICKR</a:t>
                      </a:r>
                    </a:p>
                  </a:txBody>
                  <a:tcPr marL="0" marR="0"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bg1">
                        <a:lumMod val="85000"/>
                        <a:alpha val="70000"/>
                      </a:schemeClr>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UniversNext for MORN Cn Lt"/>
                        </a:rPr>
                        <a:t>0.0</a:t>
                      </a:r>
                    </a:p>
                  </a:txBody>
                  <a:tcPr marL="100584" marR="100584"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bg1">
                        <a:lumMod val="85000"/>
                        <a:alpha val="70000"/>
                      </a:schemeClr>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UniversNext for MORN Cn Lt"/>
                        </a:rPr>
                        <a:t>250.0</a:t>
                      </a:r>
                    </a:p>
                  </a:txBody>
                  <a:tcPr marL="100584" marR="100584"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bg1">
                        <a:lumMod val="85000"/>
                        <a:alpha val="70000"/>
                      </a:schemeClr>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UniversNext for MORN Cn Lt"/>
                        </a:rPr>
                        <a:t>0.0</a:t>
                      </a:r>
                    </a:p>
                  </a:txBody>
                  <a:tcPr marL="100584" marR="100584"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bg1">
                        <a:lumMod val="85000"/>
                        <a:alpha val="70000"/>
                      </a:schemeClr>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UniversNext for MORN Cn Lt"/>
                        </a:rPr>
                        <a:t>0.0</a:t>
                      </a:r>
                    </a:p>
                  </a:txBody>
                  <a:tcPr marL="100584" marR="100584"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bg1">
                        <a:lumMod val="85000"/>
                        <a:alpha val="70000"/>
                      </a:schemeClr>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UniversNext for MORN Cn Lt"/>
                        </a:rPr>
                        <a:t>0.0</a:t>
                      </a:r>
                    </a:p>
                  </a:txBody>
                  <a:tcPr marL="100584" marR="100584"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bg1">
                        <a:lumMod val="85000"/>
                        <a:alpha val="70000"/>
                      </a:schemeClr>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UniversNext for MORN Cn Lt"/>
                        </a:rPr>
                        <a:t>0.0</a:t>
                      </a:r>
                    </a:p>
                  </a:txBody>
                  <a:tcPr marL="100584" marR="100584"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bg1">
                        <a:lumMod val="85000"/>
                        <a:alpha val="70000"/>
                      </a:schemeClr>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UniversNext for MORN Cn Lt"/>
                        </a:rPr>
                        <a:t>0.0</a:t>
                      </a:r>
                    </a:p>
                  </a:txBody>
                  <a:tcPr marL="100584" marR="100584"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bg1">
                        <a:lumMod val="85000"/>
                        <a:alpha val="70000"/>
                      </a:schemeClr>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UniversNext for MORN Cn Lt"/>
                        </a:rPr>
                        <a:t>0.0</a:t>
                      </a:r>
                    </a:p>
                  </a:txBody>
                  <a:tcPr marL="100584" marR="100584"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bg1">
                        <a:lumMod val="85000"/>
                        <a:alpha val="70000"/>
                      </a:schemeClr>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UniversNext for MORN Cn Lt"/>
                        </a:rPr>
                        <a:t>0.0</a:t>
                      </a:r>
                    </a:p>
                  </a:txBody>
                  <a:tcPr marL="100584" marR="100584"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bg1">
                        <a:lumMod val="85000"/>
                        <a:alpha val="70000"/>
                      </a:schemeClr>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UniversNext for MORN Cn Lt"/>
                        </a:rPr>
                        <a:t>0.0</a:t>
                      </a:r>
                    </a:p>
                  </a:txBody>
                  <a:tcPr marL="100584" marR="100584"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bg1">
                        <a:lumMod val="85000"/>
                        <a:alpha val="70000"/>
                      </a:schemeClr>
                    </a:solidFill>
                  </a:tcPr>
                </a:tc>
                <a:extLst>
                  <a:ext uri="{0D108BD9-81ED-4DB2-BD59-A6C34878D82A}">
                    <a16:rowId xmlns:a16="http://schemas.microsoft.com/office/drawing/2014/main" val="10001"/>
                  </a:ext>
                </a:extLst>
              </a:tr>
              <a:tr h="379966">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UniversNext for MORN Cn Lt"/>
                        </a:rPr>
                        <a:t>Name</a:t>
                      </a:r>
                    </a:p>
                  </a:txBody>
                  <a:tcPr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UniversNext for MORN Cn Lt"/>
                        </a:rPr>
                        <a:t>TICKR</a:t>
                      </a:r>
                    </a:p>
                  </a:txBody>
                  <a:tcPr marL="0" marR="0"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UniversNext for MORN Cn Lt"/>
                        </a:rPr>
                        <a:t>0.0</a:t>
                      </a:r>
                    </a:p>
                  </a:txBody>
                  <a:tcPr marL="100584" marR="100584"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UniversNext for MORN Cn Lt"/>
                        </a:rPr>
                        <a:t>0.0</a:t>
                      </a:r>
                    </a:p>
                  </a:txBody>
                  <a:tcPr marL="100584" marR="100584"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UniversNext for MORN Cn Lt"/>
                        </a:rPr>
                        <a:t>0.0</a:t>
                      </a:r>
                    </a:p>
                  </a:txBody>
                  <a:tcPr marL="100584" marR="100584"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UniversNext for MORN Cn Lt"/>
                        </a:rPr>
                        <a:t>0.0</a:t>
                      </a:r>
                    </a:p>
                  </a:txBody>
                  <a:tcPr marL="100584" marR="100584"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UniversNext for MORN Cn Lt"/>
                        </a:rPr>
                        <a:t>0.0</a:t>
                      </a:r>
                    </a:p>
                  </a:txBody>
                  <a:tcPr marL="100584" marR="100584"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UniversNext for MORN Cn Lt"/>
                        </a:rPr>
                        <a:t>0.0</a:t>
                      </a:r>
                    </a:p>
                  </a:txBody>
                  <a:tcPr marL="100584" marR="100584"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UniversNext for MORN Cn Lt"/>
                        </a:rPr>
                        <a:t>0.0</a:t>
                      </a:r>
                    </a:p>
                  </a:txBody>
                  <a:tcPr marL="100584" marR="100584"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UniversNext for MORN Cn Lt"/>
                        </a:rPr>
                        <a:t>0.0</a:t>
                      </a:r>
                    </a:p>
                  </a:txBody>
                  <a:tcPr marL="100584" marR="100584"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UniversNext for MORN Cn Lt"/>
                        </a:rPr>
                        <a:t>0.0</a:t>
                      </a:r>
                    </a:p>
                  </a:txBody>
                  <a:tcPr marL="100584" marR="100584"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UniversNext for MORN Cn Lt"/>
                        </a:rPr>
                        <a:t>0.0</a:t>
                      </a:r>
                    </a:p>
                  </a:txBody>
                  <a:tcPr marL="100584" marR="100584"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79966">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UniversNext for MORN Cn Lt"/>
                        </a:rPr>
                        <a:t>Name</a:t>
                      </a:r>
                    </a:p>
                  </a:txBody>
                  <a:tcPr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bg1">
                        <a:lumMod val="85000"/>
                        <a:alpha val="70000"/>
                      </a:schemeClr>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UniversNext for MORN Cn Lt"/>
                        </a:rPr>
                        <a:t>TICKR</a:t>
                      </a:r>
                    </a:p>
                  </a:txBody>
                  <a:tcPr marL="0" marR="0"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bg1">
                        <a:lumMod val="85000"/>
                        <a:alpha val="70000"/>
                      </a:schemeClr>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UniversNext for MORN Cn Lt"/>
                        </a:rPr>
                        <a:t>0.0</a:t>
                      </a:r>
                    </a:p>
                  </a:txBody>
                  <a:tcPr marL="100584" marR="100584"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bg1">
                        <a:lumMod val="85000"/>
                        <a:alpha val="70000"/>
                      </a:schemeClr>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UniversNext for MORN Cn Lt"/>
                        </a:rPr>
                        <a:t>0.0</a:t>
                      </a:r>
                    </a:p>
                  </a:txBody>
                  <a:tcPr marL="100584" marR="100584"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bg1">
                        <a:lumMod val="85000"/>
                        <a:alpha val="70000"/>
                      </a:schemeClr>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UniversNext for MORN Cn Lt"/>
                        </a:rPr>
                        <a:t>0.0</a:t>
                      </a:r>
                    </a:p>
                  </a:txBody>
                  <a:tcPr marL="100584" marR="100584"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bg1">
                        <a:lumMod val="85000"/>
                        <a:alpha val="70000"/>
                      </a:schemeClr>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UniversNext for MORN Cn Lt"/>
                        </a:rPr>
                        <a:t>0.0</a:t>
                      </a:r>
                    </a:p>
                  </a:txBody>
                  <a:tcPr marL="100584" marR="100584"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bg1">
                        <a:lumMod val="85000"/>
                        <a:alpha val="70000"/>
                      </a:schemeClr>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UniversNext for MORN Cn Lt"/>
                        </a:rPr>
                        <a:t>0.0</a:t>
                      </a:r>
                    </a:p>
                  </a:txBody>
                  <a:tcPr marL="100584" marR="100584"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bg1">
                        <a:lumMod val="85000"/>
                        <a:alpha val="70000"/>
                      </a:schemeClr>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UniversNext for MORN Cn Lt"/>
                        </a:rPr>
                        <a:t>0.0</a:t>
                      </a:r>
                    </a:p>
                  </a:txBody>
                  <a:tcPr marL="100584" marR="100584"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bg1">
                        <a:lumMod val="85000"/>
                        <a:alpha val="70000"/>
                      </a:schemeClr>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UniversNext for MORN Cn Lt"/>
                        </a:rPr>
                        <a:t>0.0</a:t>
                      </a:r>
                    </a:p>
                  </a:txBody>
                  <a:tcPr marL="100584" marR="100584"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bg1">
                        <a:lumMod val="85000"/>
                        <a:alpha val="70000"/>
                      </a:schemeClr>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UniversNext for MORN Cn Lt"/>
                        </a:rPr>
                        <a:t>0.0</a:t>
                      </a:r>
                    </a:p>
                  </a:txBody>
                  <a:tcPr marL="100584" marR="100584"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bg1">
                        <a:lumMod val="85000"/>
                        <a:alpha val="70000"/>
                      </a:schemeClr>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UniversNext for MORN Cn Lt"/>
                        </a:rPr>
                        <a:t>0.0</a:t>
                      </a:r>
                    </a:p>
                  </a:txBody>
                  <a:tcPr marL="100584" marR="100584"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bg1">
                        <a:lumMod val="85000"/>
                        <a:alpha val="70000"/>
                      </a:schemeClr>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UniversNext for MORN Cn Lt"/>
                        </a:rPr>
                        <a:t>0.0</a:t>
                      </a:r>
                    </a:p>
                  </a:txBody>
                  <a:tcPr marL="100584" marR="100584"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bg1">
                        <a:lumMod val="85000"/>
                        <a:alpha val="70000"/>
                      </a:schemeClr>
                    </a:solidFill>
                  </a:tcPr>
                </a:tc>
                <a:extLst>
                  <a:ext uri="{0D108BD9-81ED-4DB2-BD59-A6C34878D82A}">
                    <a16:rowId xmlns:a16="http://schemas.microsoft.com/office/drawing/2014/main" val="10003"/>
                  </a:ext>
                </a:extLst>
              </a:tr>
              <a:tr h="379966">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UniversNext for MORN Cn Lt"/>
                        </a:rPr>
                        <a:t>Name</a:t>
                      </a:r>
                    </a:p>
                  </a:txBody>
                  <a:tcPr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FFFFF">
                        <a:alpha val="70000"/>
                      </a:srgbClr>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UniversNext for MORN Cn Lt"/>
                        </a:rPr>
                        <a:t>TICKR</a:t>
                      </a:r>
                    </a:p>
                  </a:txBody>
                  <a:tcPr marL="0" marR="0"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FFFFF">
                        <a:alpha val="70000"/>
                      </a:srgbClr>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UniversNext for MORN Cn Lt"/>
                        </a:rPr>
                        <a:t>0.0</a:t>
                      </a:r>
                    </a:p>
                  </a:txBody>
                  <a:tcPr marL="100584" marR="100584"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FFFFF">
                        <a:alpha val="70000"/>
                      </a:srgbClr>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UniversNext for MORN Cn Lt"/>
                        </a:rPr>
                        <a:t>0.0</a:t>
                      </a:r>
                    </a:p>
                  </a:txBody>
                  <a:tcPr marL="100584" marR="100584"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FFFFF">
                        <a:alpha val="70000"/>
                      </a:srgbClr>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UniversNext for MORN Cn Lt"/>
                        </a:rPr>
                        <a:t>0.0</a:t>
                      </a:r>
                    </a:p>
                  </a:txBody>
                  <a:tcPr marL="100584" marR="100584"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FFFFF">
                        <a:alpha val="70000"/>
                      </a:srgbClr>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UniversNext for MORN Cn Lt"/>
                        </a:rPr>
                        <a:t>0.0</a:t>
                      </a:r>
                    </a:p>
                  </a:txBody>
                  <a:tcPr marL="100584" marR="100584"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FFFFF">
                        <a:alpha val="70000"/>
                      </a:srgbClr>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UniversNext for MORN Cn Lt"/>
                        </a:rPr>
                        <a:t>0.0</a:t>
                      </a:r>
                    </a:p>
                  </a:txBody>
                  <a:tcPr marL="100584" marR="100584"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FFFFF">
                        <a:alpha val="70000"/>
                      </a:srgbClr>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UniversNext for MORN Cn Lt"/>
                        </a:rPr>
                        <a:t>0.0</a:t>
                      </a:r>
                    </a:p>
                  </a:txBody>
                  <a:tcPr marL="100584" marR="100584"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FFFFF">
                        <a:alpha val="70000"/>
                      </a:srgbClr>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UniversNext for MORN Cn Lt"/>
                        </a:rPr>
                        <a:t>0.0</a:t>
                      </a:r>
                    </a:p>
                  </a:txBody>
                  <a:tcPr marL="100584" marR="100584"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FFFFF">
                        <a:alpha val="70000"/>
                      </a:srgbClr>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UniversNext for MORN Cn Lt"/>
                        </a:rPr>
                        <a:t>0.0</a:t>
                      </a:r>
                    </a:p>
                  </a:txBody>
                  <a:tcPr marL="100584" marR="100584"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FFFFF">
                        <a:alpha val="70000"/>
                      </a:srgbClr>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UniversNext for MORN Cn Lt"/>
                        </a:rPr>
                        <a:t>0.0</a:t>
                      </a:r>
                    </a:p>
                  </a:txBody>
                  <a:tcPr marL="100584" marR="100584"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FFFFF">
                        <a:alpha val="70000"/>
                      </a:srgbClr>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UniversNext for MORN Cn Lt"/>
                        </a:rPr>
                        <a:t>0.0</a:t>
                      </a:r>
                    </a:p>
                  </a:txBody>
                  <a:tcPr marL="100584" marR="100584"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FFFFF">
                        <a:alpha val="70000"/>
                      </a:srgbClr>
                    </a:solidFill>
                  </a:tcPr>
                </a:tc>
                <a:extLst>
                  <a:ext uri="{0D108BD9-81ED-4DB2-BD59-A6C34878D82A}">
                    <a16:rowId xmlns:a16="http://schemas.microsoft.com/office/drawing/2014/main" val="10004"/>
                  </a:ext>
                </a:extLst>
              </a:tr>
              <a:tr h="379966">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UniversNext for MORN Cn Lt"/>
                        </a:rPr>
                        <a:t>Name</a:t>
                      </a:r>
                    </a:p>
                  </a:txBody>
                  <a:tcPr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bg1">
                        <a:lumMod val="85000"/>
                        <a:alpha val="70000"/>
                      </a:schemeClr>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UniversNext for MORN Cn Lt"/>
                        </a:rPr>
                        <a:t>TICKR</a:t>
                      </a:r>
                    </a:p>
                  </a:txBody>
                  <a:tcPr marL="0" marR="0"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bg1">
                        <a:lumMod val="85000"/>
                        <a:alpha val="70000"/>
                      </a:schemeClr>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UniversNext for MORN Cn Lt"/>
                        </a:rPr>
                        <a:t>0.0</a:t>
                      </a:r>
                    </a:p>
                  </a:txBody>
                  <a:tcPr marL="100584" marR="100584"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bg1">
                        <a:lumMod val="85000"/>
                        <a:alpha val="70000"/>
                      </a:schemeClr>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UniversNext for MORN Cn Lt"/>
                        </a:rPr>
                        <a:t>0.0</a:t>
                      </a:r>
                    </a:p>
                  </a:txBody>
                  <a:tcPr marL="100584" marR="100584"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bg1">
                        <a:lumMod val="85000"/>
                        <a:alpha val="70000"/>
                      </a:schemeClr>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UniversNext for MORN Cn Lt"/>
                        </a:rPr>
                        <a:t>0.0</a:t>
                      </a:r>
                    </a:p>
                  </a:txBody>
                  <a:tcPr marL="100584" marR="100584"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bg1">
                        <a:lumMod val="85000"/>
                        <a:alpha val="70000"/>
                      </a:schemeClr>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UniversNext for MORN Cn Lt"/>
                        </a:rPr>
                        <a:t>0.0</a:t>
                      </a:r>
                    </a:p>
                  </a:txBody>
                  <a:tcPr marL="100584" marR="100584"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bg1">
                        <a:lumMod val="85000"/>
                        <a:alpha val="70000"/>
                      </a:schemeClr>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UniversNext for MORN Cn Lt"/>
                        </a:rPr>
                        <a:t>0.0</a:t>
                      </a:r>
                    </a:p>
                  </a:txBody>
                  <a:tcPr marL="100584" marR="100584"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bg1">
                        <a:lumMod val="85000"/>
                        <a:alpha val="70000"/>
                      </a:schemeClr>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UniversNext for MORN Cn Lt"/>
                        </a:rPr>
                        <a:t>0.0</a:t>
                      </a:r>
                    </a:p>
                  </a:txBody>
                  <a:tcPr marL="100584" marR="100584"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bg1">
                        <a:lumMod val="85000"/>
                        <a:alpha val="70000"/>
                      </a:schemeClr>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UniversNext for MORN Cn Lt"/>
                        </a:rPr>
                        <a:t>0.0</a:t>
                      </a:r>
                    </a:p>
                  </a:txBody>
                  <a:tcPr marL="100584" marR="100584"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bg1">
                        <a:lumMod val="85000"/>
                        <a:alpha val="70000"/>
                      </a:schemeClr>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UniversNext for MORN Cn Lt"/>
                        </a:rPr>
                        <a:t>0.0</a:t>
                      </a:r>
                    </a:p>
                  </a:txBody>
                  <a:tcPr marL="100584" marR="100584"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bg1">
                        <a:lumMod val="85000"/>
                        <a:alpha val="70000"/>
                      </a:schemeClr>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UniversNext for MORN Cn Lt"/>
                        </a:rPr>
                        <a:t>0.0</a:t>
                      </a:r>
                    </a:p>
                  </a:txBody>
                  <a:tcPr marL="100584" marR="100584"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bg1">
                        <a:lumMod val="85000"/>
                        <a:alpha val="70000"/>
                      </a:schemeClr>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UniversNext for MORN Cn Lt"/>
                        </a:rPr>
                        <a:t>0.0</a:t>
                      </a:r>
                    </a:p>
                  </a:txBody>
                  <a:tcPr marL="100584" marR="100584"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bg1">
                        <a:lumMod val="85000"/>
                        <a:alpha val="70000"/>
                      </a:schemeClr>
                    </a:solidFill>
                  </a:tcPr>
                </a:tc>
                <a:extLst>
                  <a:ext uri="{0D108BD9-81ED-4DB2-BD59-A6C34878D82A}">
                    <a16:rowId xmlns:a16="http://schemas.microsoft.com/office/drawing/2014/main" val="10005"/>
                  </a:ext>
                </a:extLst>
              </a:tr>
              <a:tr h="379966">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UniversNext for MORN Cn Lt"/>
                        </a:rPr>
                        <a:t>Name</a:t>
                      </a:r>
                    </a:p>
                  </a:txBody>
                  <a:tcPr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FFFFF">
                        <a:alpha val="70000"/>
                      </a:srgbClr>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UniversNext for MORN Cn Lt"/>
                        </a:rPr>
                        <a:t>TICKR</a:t>
                      </a:r>
                    </a:p>
                  </a:txBody>
                  <a:tcPr marL="0" marR="0"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FFFFF">
                        <a:alpha val="70000"/>
                      </a:srgbClr>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UniversNext for MORN Cn Lt"/>
                        </a:rPr>
                        <a:t>0.0</a:t>
                      </a:r>
                    </a:p>
                  </a:txBody>
                  <a:tcPr marL="100584" marR="100584"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FFFFF">
                        <a:alpha val="70000"/>
                      </a:srgbClr>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UniversNext for MORN Cn Lt"/>
                        </a:rPr>
                        <a:t>0.0</a:t>
                      </a:r>
                    </a:p>
                  </a:txBody>
                  <a:tcPr marL="100584" marR="100584"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FFFFF">
                        <a:alpha val="70000"/>
                      </a:srgbClr>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UniversNext for MORN Cn Lt"/>
                        </a:rPr>
                        <a:t>0.0</a:t>
                      </a:r>
                    </a:p>
                  </a:txBody>
                  <a:tcPr marL="100584" marR="100584"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FFFFF">
                        <a:alpha val="70000"/>
                      </a:srgbClr>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UniversNext for MORN Cn Lt"/>
                        </a:rPr>
                        <a:t>0.0</a:t>
                      </a:r>
                    </a:p>
                  </a:txBody>
                  <a:tcPr marL="100584" marR="100584"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FFFFF">
                        <a:alpha val="70000"/>
                      </a:srgbClr>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UniversNext for MORN Cn Lt"/>
                        </a:rPr>
                        <a:t>0.0</a:t>
                      </a:r>
                    </a:p>
                  </a:txBody>
                  <a:tcPr marL="100584" marR="100584"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FFFFF">
                        <a:alpha val="70000"/>
                      </a:srgbClr>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UniversNext for MORN Cn Lt"/>
                        </a:rPr>
                        <a:t>0.0</a:t>
                      </a:r>
                    </a:p>
                  </a:txBody>
                  <a:tcPr marL="100584" marR="100584"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FFFFF">
                        <a:alpha val="70000"/>
                      </a:srgbClr>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UniversNext for MORN Cn Lt"/>
                        </a:rPr>
                        <a:t>0.0</a:t>
                      </a:r>
                    </a:p>
                  </a:txBody>
                  <a:tcPr marL="100584" marR="100584"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FFFFF">
                        <a:alpha val="70000"/>
                      </a:srgbClr>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UniversNext for MORN Cn Lt"/>
                        </a:rPr>
                        <a:t>0.0</a:t>
                      </a:r>
                    </a:p>
                  </a:txBody>
                  <a:tcPr marL="100584" marR="100584"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FFFFF">
                        <a:alpha val="70000"/>
                      </a:srgbClr>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UniversNext for MORN Cn Lt"/>
                        </a:rPr>
                        <a:t>0.0</a:t>
                      </a:r>
                    </a:p>
                  </a:txBody>
                  <a:tcPr marL="100584" marR="100584"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FFFFF">
                        <a:alpha val="70000"/>
                      </a:srgbClr>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UniversNext for MORN Cn Lt"/>
                        </a:rPr>
                        <a:t>0.0</a:t>
                      </a:r>
                    </a:p>
                  </a:txBody>
                  <a:tcPr marL="100584" marR="100584"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FFFFF">
                        <a:alpha val="70000"/>
                      </a:srgbClr>
                    </a:solidFill>
                  </a:tcPr>
                </a:tc>
                <a:extLst>
                  <a:ext uri="{0D108BD9-81ED-4DB2-BD59-A6C34878D82A}">
                    <a16:rowId xmlns:a16="http://schemas.microsoft.com/office/drawing/2014/main" val="10006"/>
                  </a:ext>
                </a:extLst>
              </a:tr>
              <a:tr h="379966">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UniversNext for MORN Cn Lt"/>
                        </a:rPr>
                        <a:t>Name</a:t>
                      </a:r>
                    </a:p>
                  </a:txBody>
                  <a:tcPr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bg1">
                        <a:lumMod val="85000"/>
                        <a:alpha val="70000"/>
                      </a:schemeClr>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UniversNext for MORN Cn Lt"/>
                        </a:rPr>
                        <a:t>TICKR</a:t>
                      </a:r>
                    </a:p>
                  </a:txBody>
                  <a:tcPr marL="0" marR="0"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bg1">
                        <a:lumMod val="85000"/>
                        <a:alpha val="70000"/>
                      </a:schemeClr>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UniversNext for MORN Cn Lt"/>
                        </a:rPr>
                        <a:t>0.0</a:t>
                      </a:r>
                    </a:p>
                  </a:txBody>
                  <a:tcPr marL="100584" marR="100584"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bg1">
                        <a:lumMod val="85000"/>
                        <a:alpha val="70000"/>
                      </a:schemeClr>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UniversNext for MORN Cn Lt"/>
                        </a:rPr>
                        <a:t>0.0</a:t>
                      </a:r>
                    </a:p>
                  </a:txBody>
                  <a:tcPr marL="100584" marR="100584"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bg1">
                        <a:lumMod val="85000"/>
                        <a:alpha val="70000"/>
                      </a:schemeClr>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UniversNext for MORN Cn Lt"/>
                        </a:rPr>
                        <a:t>0.0</a:t>
                      </a:r>
                    </a:p>
                  </a:txBody>
                  <a:tcPr marL="100584" marR="100584"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bg1">
                        <a:lumMod val="85000"/>
                        <a:alpha val="70000"/>
                      </a:schemeClr>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UniversNext for MORN Cn Lt"/>
                        </a:rPr>
                        <a:t>0.0</a:t>
                      </a:r>
                    </a:p>
                  </a:txBody>
                  <a:tcPr marL="100584" marR="100584"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bg1">
                        <a:lumMod val="85000"/>
                        <a:alpha val="70000"/>
                      </a:schemeClr>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UniversNext for MORN Cn Lt"/>
                        </a:rPr>
                        <a:t>0.0</a:t>
                      </a:r>
                    </a:p>
                  </a:txBody>
                  <a:tcPr marL="100584" marR="100584"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bg1">
                        <a:lumMod val="85000"/>
                        <a:alpha val="70000"/>
                      </a:schemeClr>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UniversNext for MORN Cn Lt"/>
                        </a:rPr>
                        <a:t>0.0</a:t>
                      </a:r>
                    </a:p>
                  </a:txBody>
                  <a:tcPr marL="100584" marR="100584"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bg1">
                        <a:lumMod val="85000"/>
                        <a:alpha val="70000"/>
                      </a:schemeClr>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UniversNext for MORN Cn Lt"/>
                        </a:rPr>
                        <a:t>0.0</a:t>
                      </a:r>
                    </a:p>
                  </a:txBody>
                  <a:tcPr marL="100584" marR="100584"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bg1">
                        <a:lumMod val="85000"/>
                        <a:alpha val="70000"/>
                      </a:schemeClr>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UniversNext for MORN Cn Lt"/>
                        </a:rPr>
                        <a:t>0.0</a:t>
                      </a:r>
                    </a:p>
                  </a:txBody>
                  <a:tcPr marL="100584" marR="100584"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bg1">
                        <a:lumMod val="85000"/>
                        <a:alpha val="70000"/>
                      </a:schemeClr>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UniversNext for MORN Cn Lt"/>
                        </a:rPr>
                        <a:t>0.0</a:t>
                      </a:r>
                    </a:p>
                  </a:txBody>
                  <a:tcPr marL="100584" marR="100584"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bg1">
                        <a:lumMod val="85000"/>
                        <a:alpha val="70000"/>
                      </a:schemeClr>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UniversNext for MORN Cn Lt"/>
                        </a:rPr>
                        <a:t>0.0</a:t>
                      </a:r>
                    </a:p>
                  </a:txBody>
                  <a:tcPr marL="100584" marR="100584"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bg1">
                        <a:lumMod val="85000"/>
                        <a:alpha val="70000"/>
                      </a:schemeClr>
                    </a:solidFill>
                  </a:tcPr>
                </a:tc>
                <a:extLst>
                  <a:ext uri="{0D108BD9-81ED-4DB2-BD59-A6C34878D82A}">
                    <a16:rowId xmlns:a16="http://schemas.microsoft.com/office/drawing/2014/main" val="10007"/>
                  </a:ext>
                </a:extLst>
              </a:tr>
              <a:tr h="379966">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UniversNext for MORN Cn Lt"/>
                        </a:rPr>
                        <a:t>Name</a:t>
                      </a:r>
                    </a:p>
                  </a:txBody>
                  <a:tcPr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FFFFF">
                        <a:alpha val="70000"/>
                      </a:srgbClr>
                    </a:solidFill>
                  </a:tcPr>
                </a:tc>
                <a:tc>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UniversNext for MORN Cn Lt"/>
                        </a:rPr>
                        <a:t>TICKR</a:t>
                      </a:r>
                    </a:p>
                  </a:txBody>
                  <a:tcPr marL="0" marR="0"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FFFFF">
                        <a:alpha val="70000"/>
                      </a:srgbClr>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UniversNext for MORN Cn Lt"/>
                        </a:rPr>
                        <a:t>0.0</a:t>
                      </a:r>
                    </a:p>
                  </a:txBody>
                  <a:tcPr marL="100584" marR="100584"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FFFFF">
                        <a:alpha val="70000"/>
                      </a:srgbClr>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UniversNext for MORN Cn Lt"/>
                        </a:rPr>
                        <a:t>0.0</a:t>
                      </a:r>
                    </a:p>
                  </a:txBody>
                  <a:tcPr marL="100584" marR="100584"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FFFFF">
                        <a:alpha val="70000"/>
                      </a:srgbClr>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UniversNext for MORN Cn Lt"/>
                        </a:rPr>
                        <a:t>0.0</a:t>
                      </a:r>
                    </a:p>
                  </a:txBody>
                  <a:tcPr marL="100584" marR="100584"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FFFFF">
                        <a:alpha val="70000"/>
                      </a:srgbClr>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UniversNext for MORN Cn Lt"/>
                        </a:rPr>
                        <a:t>0.0</a:t>
                      </a:r>
                    </a:p>
                  </a:txBody>
                  <a:tcPr marL="100584" marR="100584"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FFFFF">
                        <a:alpha val="70000"/>
                      </a:srgbClr>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UniversNext for MORN Cn Lt"/>
                        </a:rPr>
                        <a:t>0.0</a:t>
                      </a:r>
                    </a:p>
                  </a:txBody>
                  <a:tcPr marL="100584" marR="100584"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FFFFF">
                        <a:alpha val="70000"/>
                      </a:srgbClr>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UniversNext for MORN Cn Lt"/>
                        </a:rPr>
                        <a:t>0.0</a:t>
                      </a:r>
                    </a:p>
                  </a:txBody>
                  <a:tcPr marL="100584" marR="100584"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FFFFF">
                        <a:alpha val="70000"/>
                      </a:srgbClr>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UniversNext for MORN Cn Lt"/>
                        </a:rPr>
                        <a:t>0.0</a:t>
                      </a:r>
                    </a:p>
                  </a:txBody>
                  <a:tcPr marL="100584" marR="100584"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FFFFF">
                        <a:alpha val="70000"/>
                      </a:srgbClr>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UniversNext for MORN Cn Lt"/>
                        </a:rPr>
                        <a:t>0.0</a:t>
                      </a:r>
                    </a:p>
                  </a:txBody>
                  <a:tcPr marL="100584" marR="100584"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FFFFF">
                        <a:alpha val="70000"/>
                      </a:srgbClr>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UniversNext for MORN Cn Lt"/>
                        </a:rPr>
                        <a:t>0.0</a:t>
                      </a:r>
                    </a:p>
                  </a:txBody>
                  <a:tcPr marL="100584" marR="100584"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FFFFF">
                        <a:alpha val="70000"/>
                      </a:srgbClr>
                    </a:solidFill>
                  </a:tcPr>
                </a:tc>
                <a:tc>
                  <a:txBody>
                    <a:bodyPr/>
                    <a:lstStyle/>
                    <a:p>
                      <a:pPr marL="0" marR="0" lvl="0" indent="0" algn="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5E5E5E"/>
                          </a:solidFill>
                          <a:effectLst/>
                          <a:latin typeface="+mn-lt"/>
                          <a:ea typeface="ＭＳ Ｐゴシック" charset="0"/>
                          <a:cs typeface="UniversNext for MORN Cn Lt"/>
                        </a:rPr>
                        <a:t>0.0</a:t>
                      </a:r>
                    </a:p>
                  </a:txBody>
                  <a:tcPr marL="100584" marR="100584" marT="51807" marB="51807"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FFFFF">
                        <a:alpha val="70000"/>
                      </a:srgbClr>
                    </a:solidFill>
                  </a:tcPr>
                </a:tc>
                <a:extLst>
                  <a:ext uri="{0D108BD9-81ED-4DB2-BD59-A6C34878D82A}">
                    <a16:rowId xmlns:a16="http://schemas.microsoft.com/office/drawing/2014/main" val="10008"/>
                  </a:ext>
                </a:extLst>
              </a:tr>
              <a:tr h="333907">
                <a:tc gridSpan="12">
                  <a:txBody>
                    <a:bodyPr/>
                    <a:lstStyle/>
                    <a:p>
                      <a:pPr marL="0" marR="0" lvl="0" indent="0" algn="l" defTabSz="914400" rtl="0" eaLnBrk="1" fontAlgn="b" latinLnBrk="0" hangingPunct="1">
                        <a:lnSpc>
                          <a:spcPct val="100000"/>
                        </a:lnSpc>
                        <a:spcBef>
                          <a:spcPct val="0"/>
                        </a:spcBef>
                        <a:spcAft>
                          <a:spcPct val="0"/>
                        </a:spcAft>
                        <a:buClrTx/>
                        <a:buSzTx/>
                        <a:buFontTx/>
                        <a:buNone/>
                        <a:tabLst/>
                      </a:pPr>
                      <a:r>
                        <a:rPr kumimoji="0" lang="en-US" sz="1100" b="0" i="0" u="none" strike="noStrike" cap="none" normalizeH="0" baseline="0" dirty="0">
                          <a:ln>
                            <a:noFill/>
                          </a:ln>
                          <a:solidFill>
                            <a:schemeClr val="bg1">
                              <a:lumMod val="65000"/>
                            </a:schemeClr>
                          </a:solidFill>
                          <a:effectLst/>
                          <a:latin typeface="+mn-lt"/>
                          <a:ea typeface="ＭＳ Ｐゴシック" charset="0"/>
                          <a:cs typeface="UniversNext for MORN Cn Lt"/>
                        </a:rPr>
                        <a:t>Data as of Month 00, 2012</a:t>
                      </a:r>
                    </a:p>
                  </a:txBody>
                  <a:tcPr marL="0" marR="100584" marT="51807" marB="51807" anchor="b"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hMerge="1">
                  <a:txBody>
                    <a:bodyPr/>
                    <a:lstStyle/>
                    <a:p>
                      <a:endParaRPr lang="en-US"/>
                    </a:p>
                  </a:txBody>
                  <a:tcPr/>
                </a:tc>
                <a:tc hMerge="1">
                  <a:txBody>
                    <a:bodyPr/>
                    <a:lstStyle/>
                    <a:p>
                      <a:pPr marL="0" marR="0" lvl="0" indent="0" algn="r" defTabSz="914400" rtl="0" eaLnBrk="1" fontAlgn="b" latinLnBrk="0" hangingPunct="1">
                        <a:lnSpc>
                          <a:spcPct val="100000"/>
                        </a:lnSpc>
                        <a:spcBef>
                          <a:spcPct val="0"/>
                        </a:spcBef>
                        <a:spcAft>
                          <a:spcPct val="0"/>
                        </a:spcAft>
                        <a:buClrTx/>
                        <a:buSzTx/>
                        <a:buFontTx/>
                        <a:buNone/>
                        <a:tabLst/>
                      </a:pPr>
                      <a:endParaRPr kumimoji="0" lang="en-US" sz="1200" b="0" i="0" u="none" strike="noStrike" cap="none" normalizeH="0" baseline="0" dirty="0">
                        <a:ln>
                          <a:noFill/>
                        </a:ln>
                        <a:solidFill>
                          <a:schemeClr val="tx1"/>
                        </a:solidFill>
                        <a:effectLst/>
                        <a:latin typeface="+mn-lt"/>
                        <a:ea typeface="ＭＳ Ｐゴシック" charset="0"/>
                        <a:cs typeface="Arial" charset="0"/>
                      </a:endParaRPr>
                    </a:p>
                  </a:txBody>
                  <a:tcPr anchor="b"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hMerge="1">
                  <a:txBody>
                    <a:bodyPr/>
                    <a:lstStyle/>
                    <a:p>
                      <a:pPr marL="0" marR="0" lvl="0" indent="0" algn="r" defTabSz="914400" rtl="0" eaLnBrk="1" fontAlgn="b"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latin typeface="+mn-lt"/>
                        <a:ea typeface="ＭＳ Ｐゴシック" charset="0"/>
                        <a:cs typeface="Arial" charset="0"/>
                      </a:endParaRPr>
                    </a:p>
                  </a:txBody>
                  <a:tcPr anchor="b"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hMerge="1">
                  <a:txBody>
                    <a:bodyPr/>
                    <a:lstStyle/>
                    <a:p>
                      <a:pPr marL="0" marR="0" lvl="0" indent="0" algn="r" defTabSz="914400" rtl="0" eaLnBrk="1" fontAlgn="b" latinLnBrk="0" hangingPunct="1">
                        <a:lnSpc>
                          <a:spcPct val="100000"/>
                        </a:lnSpc>
                        <a:spcBef>
                          <a:spcPct val="0"/>
                        </a:spcBef>
                        <a:spcAft>
                          <a:spcPct val="0"/>
                        </a:spcAft>
                        <a:buClrTx/>
                        <a:buSzTx/>
                        <a:buFontTx/>
                        <a:buNone/>
                        <a:tabLst/>
                      </a:pPr>
                      <a:endParaRPr kumimoji="0" lang="en-US" sz="1200" b="0" i="0" u="none" strike="noStrike" cap="none" normalizeH="0" baseline="0" dirty="0">
                        <a:ln>
                          <a:noFill/>
                        </a:ln>
                        <a:solidFill>
                          <a:schemeClr val="tx1"/>
                        </a:solidFill>
                        <a:effectLst/>
                        <a:latin typeface="+mn-lt"/>
                        <a:ea typeface="ＭＳ Ｐゴシック" charset="0"/>
                        <a:cs typeface="Arial" charset="0"/>
                      </a:endParaRPr>
                    </a:p>
                  </a:txBody>
                  <a:tcPr anchor="b"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hMerge="1">
                  <a:txBody>
                    <a:bodyPr/>
                    <a:lstStyle/>
                    <a:p>
                      <a:pPr marL="0" marR="0" lvl="0" indent="0" algn="r" defTabSz="914400" rtl="0" eaLnBrk="1" fontAlgn="b" latinLnBrk="0" hangingPunct="1">
                        <a:lnSpc>
                          <a:spcPct val="100000"/>
                        </a:lnSpc>
                        <a:spcBef>
                          <a:spcPct val="0"/>
                        </a:spcBef>
                        <a:spcAft>
                          <a:spcPct val="0"/>
                        </a:spcAft>
                        <a:buClrTx/>
                        <a:buSzTx/>
                        <a:buFontTx/>
                        <a:buNone/>
                        <a:tabLst/>
                      </a:pPr>
                      <a:endParaRPr kumimoji="0" lang="en-US" sz="1200" b="0" i="0" u="none" strike="noStrike" cap="none" normalizeH="0" baseline="0" dirty="0">
                        <a:ln>
                          <a:noFill/>
                        </a:ln>
                        <a:solidFill>
                          <a:schemeClr val="tx1"/>
                        </a:solidFill>
                        <a:effectLst/>
                        <a:latin typeface="+mn-lt"/>
                        <a:ea typeface="ＭＳ Ｐゴシック" charset="0"/>
                        <a:cs typeface="Arial" charset="0"/>
                      </a:endParaRPr>
                    </a:p>
                  </a:txBody>
                  <a:tcPr anchor="b"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hMerge="1">
                  <a:txBody>
                    <a:bodyPr/>
                    <a:lstStyle/>
                    <a:p>
                      <a:pPr marL="0" marR="0" lvl="0" indent="0" algn="r" defTabSz="914400" rtl="0" eaLnBrk="1" fontAlgn="b" latinLnBrk="0" hangingPunct="1">
                        <a:lnSpc>
                          <a:spcPct val="100000"/>
                        </a:lnSpc>
                        <a:spcBef>
                          <a:spcPct val="0"/>
                        </a:spcBef>
                        <a:spcAft>
                          <a:spcPct val="0"/>
                        </a:spcAft>
                        <a:buClrTx/>
                        <a:buSzTx/>
                        <a:buFontTx/>
                        <a:buNone/>
                        <a:tabLst/>
                      </a:pPr>
                      <a:endParaRPr kumimoji="0" lang="en-US" sz="1200" b="0" i="0" u="none" strike="noStrike" cap="none" normalizeH="0" baseline="0" dirty="0">
                        <a:ln>
                          <a:noFill/>
                        </a:ln>
                        <a:solidFill>
                          <a:schemeClr val="tx1"/>
                        </a:solidFill>
                        <a:effectLst/>
                        <a:latin typeface="+mn-lt"/>
                        <a:ea typeface="ＭＳ Ｐゴシック" charset="0"/>
                        <a:cs typeface="Arial" charset="0"/>
                      </a:endParaRPr>
                    </a:p>
                  </a:txBody>
                  <a:tcPr anchor="b"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hMerge="1">
                  <a:txBody>
                    <a:bodyPr/>
                    <a:lstStyle/>
                    <a:p>
                      <a:pPr marL="0" marR="0" lvl="0" indent="0" algn="r" defTabSz="914400" rtl="0" eaLnBrk="1" fontAlgn="b" latinLnBrk="0" hangingPunct="1">
                        <a:lnSpc>
                          <a:spcPct val="100000"/>
                        </a:lnSpc>
                        <a:spcBef>
                          <a:spcPct val="0"/>
                        </a:spcBef>
                        <a:spcAft>
                          <a:spcPct val="0"/>
                        </a:spcAft>
                        <a:buClrTx/>
                        <a:buSzTx/>
                        <a:buFontTx/>
                        <a:buNone/>
                        <a:tabLst/>
                      </a:pPr>
                      <a:endParaRPr kumimoji="0" lang="en-US" sz="1200" b="0" i="0" u="none" strike="noStrike" cap="none" normalizeH="0" baseline="0" dirty="0">
                        <a:ln>
                          <a:noFill/>
                        </a:ln>
                        <a:solidFill>
                          <a:schemeClr val="tx1"/>
                        </a:solidFill>
                        <a:effectLst/>
                        <a:latin typeface="+mn-lt"/>
                        <a:ea typeface="ＭＳ Ｐゴシック" charset="0"/>
                        <a:cs typeface="Arial" charset="0"/>
                      </a:endParaRPr>
                    </a:p>
                  </a:txBody>
                  <a:tcPr anchor="b"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hMerge="1">
                  <a:txBody>
                    <a:bodyPr/>
                    <a:lstStyle/>
                    <a:p>
                      <a:pPr marL="0" marR="0" lvl="0" indent="0" algn="r" defTabSz="914400" rtl="0" eaLnBrk="1" fontAlgn="b" latinLnBrk="0" hangingPunct="1">
                        <a:lnSpc>
                          <a:spcPct val="100000"/>
                        </a:lnSpc>
                        <a:spcBef>
                          <a:spcPct val="0"/>
                        </a:spcBef>
                        <a:spcAft>
                          <a:spcPct val="0"/>
                        </a:spcAft>
                        <a:buClrTx/>
                        <a:buSzTx/>
                        <a:buFontTx/>
                        <a:buNone/>
                        <a:tabLst/>
                      </a:pPr>
                      <a:endParaRPr kumimoji="0" lang="en-US" sz="1200" b="0" i="0" u="none" strike="noStrike" cap="none" normalizeH="0" baseline="0" dirty="0">
                        <a:ln>
                          <a:noFill/>
                        </a:ln>
                        <a:solidFill>
                          <a:schemeClr val="tx1"/>
                        </a:solidFill>
                        <a:effectLst/>
                        <a:latin typeface="+mn-lt"/>
                        <a:ea typeface="ＭＳ Ｐゴシック" charset="0"/>
                        <a:cs typeface="Arial" charset="0"/>
                      </a:endParaRPr>
                    </a:p>
                  </a:txBody>
                  <a:tcPr anchor="b"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hMerge="1">
                  <a:txBody>
                    <a:bodyPr/>
                    <a:lstStyle/>
                    <a:p>
                      <a:pPr marL="0" marR="0" lvl="0" indent="0" algn="r" defTabSz="914400" rtl="0" eaLnBrk="1" fontAlgn="b"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latin typeface="+mn-lt"/>
                        <a:ea typeface="ＭＳ Ｐゴシック" charset="0"/>
                        <a:cs typeface="Arial" charset="0"/>
                      </a:endParaRPr>
                    </a:p>
                  </a:txBody>
                  <a:tcPr anchor="b"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hMerge="1">
                  <a:txBody>
                    <a:bodyPr/>
                    <a:lstStyle/>
                    <a:p>
                      <a:pPr marL="0" marR="0" lvl="0" indent="0" algn="r" defTabSz="914400" rtl="0" eaLnBrk="1" fontAlgn="b" latinLnBrk="0" hangingPunct="1">
                        <a:lnSpc>
                          <a:spcPct val="100000"/>
                        </a:lnSpc>
                        <a:spcBef>
                          <a:spcPct val="0"/>
                        </a:spcBef>
                        <a:spcAft>
                          <a:spcPct val="0"/>
                        </a:spcAft>
                        <a:buClrTx/>
                        <a:buSzTx/>
                        <a:buFontTx/>
                        <a:buNone/>
                        <a:tabLst/>
                      </a:pPr>
                      <a:endParaRPr kumimoji="0" lang="en-US" sz="1200" b="0" i="0" u="none" strike="noStrike" cap="none" normalizeH="0" baseline="0" dirty="0">
                        <a:ln>
                          <a:noFill/>
                        </a:ln>
                        <a:solidFill>
                          <a:schemeClr val="tx1"/>
                        </a:solidFill>
                        <a:effectLst/>
                        <a:latin typeface="+mn-lt"/>
                        <a:ea typeface="ＭＳ Ｐゴシック" charset="0"/>
                        <a:cs typeface="Arial" charset="0"/>
                      </a:endParaRPr>
                    </a:p>
                  </a:txBody>
                  <a:tcPr anchor="b"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hMerge="1">
                  <a:txBody>
                    <a:bodyPr/>
                    <a:lstStyle/>
                    <a:p>
                      <a:pPr marL="0" marR="0" lvl="0" indent="0" algn="r" defTabSz="914400" rtl="0" eaLnBrk="1" fontAlgn="b" latinLnBrk="0" hangingPunct="1">
                        <a:lnSpc>
                          <a:spcPct val="100000"/>
                        </a:lnSpc>
                        <a:spcBef>
                          <a:spcPct val="0"/>
                        </a:spcBef>
                        <a:spcAft>
                          <a:spcPct val="0"/>
                        </a:spcAft>
                        <a:buClrTx/>
                        <a:buSzTx/>
                        <a:buFontTx/>
                        <a:buNone/>
                        <a:tabLst/>
                      </a:pPr>
                      <a:endParaRPr kumimoji="0" lang="en-US" sz="1200" b="0" i="0" u="none" strike="noStrike" cap="none" normalizeH="0" baseline="0" dirty="0">
                        <a:ln>
                          <a:noFill/>
                        </a:ln>
                        <a:solidFill>
                          <a:schemeClr val="tx1"/>
                        </a:solidFill>
                        <a:effectLst/>
                        <a:latin typeface="+mn-lt"/>
                        <a:ea typeface="ＭＳ Ｐゴシック" charset="0"/>
                        <a:cs typeface="Arial" charset="0"/>
                      </a:endParaRPr>
                    </a:p>
                  </a:txBody>
                  <a:tcPr anchor="b"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bl>
          </a:graphicData>
        </a:graphic>
      </p:graphicFrame>
      <p:pic>
        <p:nvPicPr>
          <p:cNvPr id="13" name="Picture 3" descr="MstarRGB123.jpg"/>
          <p:cNvPicPr>
            <a:picLocks/>
          </p:cNvPicPr>
          <p:nvPr userDrawn="1"/>
        </p:nvPicPr>
        <p:blipFill>
          <a:blip r:embed="rId2" cstate="print">
            <a:extLst>
              <a:ext uri="{28A0092B-C50C-407E-A947-70E740481C1C}">
                <a14:useLocalDpi xmlns:a14="http://schemas.microsoft.com/office/drawing/2010/main" val="0"/>
              </a:ext>
            </a:extLst>
          </a:blip>
          <a:srcRect t="33524" r="29802" b="45389"/>
          <a:stretch>
            <a:fillRect/>
          </a:stretch>
        </p:blipFill>
        <p:spPr bwMode="auto">
          <a:xfrm>
            <a:off x="7446010" y="7100891"/>
            <a:ext cx="1225550" cy="2867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Slide Number Placeholder 6"/>
          <p:cNvSpPr>
            <a:spLocks noGrp="1"/>
          </p:cNvSpPr>
          <p:nvPr>
            <p:ph type="sldNum" sz="quarter" idx="18"/>
          </p:nvPr>
        </p:nvSpPr>
        <p:spPr>
          <a:xfrm>
            <a:off x="1184315" y="7094860"/>
            <a:ext cx="467677" cy="400634"/>
          </a:xfrm>
          <a:prstGeom prst="rect">
            <a:avLst/>
          </a:prstGeom>
        </p:spPr>
        <p:txBody>
          <a:bodyPr vert="horz" wrap="square" lIns="0" tIns="0" rIns="0" bIns="0" numCol="1" anchor="t" anchorCtr="0" compatLnSpc="1">
            <a:prstTxWarp prst="textNoShape">
              <a:avLst/>
            </a:prstTxWarp>
          </a:bodyPr>
          <a:lstStyle>
            <a:lvl1pPr defTabSz="452837">
              <a:defRPr sz="1300" smtClean="0">
                <a:solidFill>
                  <a:schemeClr val="bg1">
                    <a:lumMod val="50000"/>
                  </a:schemeClr>
                </a:solidFill>
                <a:latin typeface="+mn-lt"/>
                <a:cs typeface="MS PGothic" charset="0"/>
              </a:defRPr>
            </a:lvl1pPr>
          </a:lstStyle>
          <a:p>
            <a:pPr>
              <a:defRPr/>
            </a:pPr>
            <a:fld id="{2C54B95D-2AD2-F440-A4A9-C3EE8473308A}" type="slidenum">
              <a:rPr lang="en-US">
                <a:solidFill>
                  <a:srgbClr val="FFFFFF">
                    <a:lumMod val="50000"/>
                  </a:srgbClr>
                </a:solidFill>
              </a:rPr>
              <a:pPr>
                <a:defRPr/>
              </a:pPr>
              <a:t>‹#›</a:t>
            </a:fld>
            <a:endParaRPr lang="en-US" dirty="0">
              <a:solidFill>
                <a:srgbClr val="FFFFFF">
                  <a:lumMod val="50000"/>
                </a:srgbClr>
              </a:solidFill>
            </a:endParaRPr>
          </a:p>
        </p:txBody>
      </p:sp>
      <p:cxnSp>
        <p:nvCxnSpPr>
          <p:cNvPr id="17" name="Straight Connector 16"/>
          <p:cNvCxnSpPr/>
          <p:nvPr userDrawn="1"/>
        </p:nvCxnSpPr>
        <p:spPr>
          <a:xfrm>
            <a:off x="1173169" y="7069138"/>
            <a:ext cx="8294688" cy="0"/>
          </a:xfrm>
          <a:prstGeom prst="line">
            <a:avLst/>
          </a:prstGeom>
          <a:ln w="63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a:off x="1173169" y="495300"/>
            <a:ext cx="8294688" cy="0"/>
          </a:xfrm>
          <a:prstGeom prst="line">
            <a:avLst/>
          </a:prstGeom>
          <a:ln w="635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22" name="Text Placeholder 18"/>
          <p:cNvSpPr>
            <a:spLocks noGrp="1"/>
          </p:cNvSpPr>
          <p:nvPr>
            <p:ph type="body" sz="quarter" idx="12" hasCustomPrompt="1"/>
          </p:nvPr>
        </p:nvSpPr>
        <p:spPr>
          <a:xfrm>
            <a:off x="1176338" y="925565"/>
            <a:ext cx="8291512" cy="736600"/>
          </a:xfrm>
          <a:prstGeom prst="rect">
            <a:avLst/>
          </a:prstGeom>
        </p:spPr>
        <p:txBody>
          <a:bodyPr vert="horz" lIns="0" tIns="0" rIns="0" bIns="0"/>
          <a:lstStyle>
            <a:lvl1pPr marL="0" indent="0">
              <a:lnSpc>
                <a:spcPts val="2197"/>
              </a:lnSpc>
              <a:spcBef>
                <a:spcPts val="0"/>
              </a:spcBef>
              <a:spcAft>
                <a:spcPts val="800"/>
              </a:spcAft>
              <a:buNone/>
              <a:defRPr lang="en-US" sz="2200" b="0" kern="1200" dirty="0" smtClean="0">
                <a:solidFill>
                  <a:srgbClr val="5E5E5E"/>
                </a:solidFill>
                <a:latin typeface="+mj-lt"/>
                <a:ea typeface="ＭＳ Ｐゴシック" charset="0"/>
                <a:cs typeface="ＭＳ Ｐゴシック" charset="0"/>
              </a:defRPr>
            </a:lvl1pPr>
            <a:lvl2pPr marL="452837" indent="0">
              <a:buNone/>
              <a:defRPr sz="1100">
                <a:solidFill>
                  <a:schemeClr val="tx2"/>
                </a:solidFill>
                <a:latin typeface="+mj-lt"/>
              </a:defRPr>
            </a:lvl2pPr>
            <a:lvl3pPr marL="905677" indent="0">
              <a:buNone/>
              <a:defRPr sz="1100">
                <a:solidFill>
                  <a:schemeClr val="tx2"/>
                </a:solidFill>
                <a:latin typeface="+mj-lt"/>
              </a:defRPr>
            </a:lvl3pPr>
            <a:lvl4pPr marL="1358521" indent="0">
              <a:buNone/>
              <a:defRPr sz="1100">
                <a:solidFill>
                  <a:schemeClr val="tx2"/>
                </a:solidFill>
                <a:latin typeface="+mj-lt"/>
              </a:defRPr>
            </a:lvl4pPr>
            <a:lvl5pPr marL="1811361" indent="0">
              <a:buNone/>
              <a:defRPr sz="1100">
                <a:solidFill>
                  <a:schemeClr val="tx2"/>
                </a:solidFill>
                <a:latin typeface="+mj-lt"/>
              </a:defRPr>
            </a:lvl5pPr>
          </a:lstStyle>
          <a:p>
            <a:pPr lvl="0"/>
            <a:r>
              <a:rPr lang="en-US" dirty="0"/>
              <a:t>Subhead, Chapter, or Section</a:t>
            </a:r>
          </a:p>
        </p:txBody>
      </p:sp>
      <p:sp>
        <p:nvSpPr>
          <p:cNvPr id="23" name="Text Placeholder 16"/>
          <p:cNvSpPr>
            <a:spLocks noGrp="1"/>
          </p:cNvSpPr>
          <p:nvPr>
            <p:ph type="body" sz="quarter" idx="25" hasCustomPrompt="1"/>
          </p:nvPr>
        </p:nvSpPr>
        <p:spPr>
          <a:xfrm>
            <a:off x="1176338" y="2019690"/>
            <a:ext cx="8291512" cy="587147"/>
          </a:xfrm>
          <a:prstGeom prst="rect">
            <a:avLst/>
          </a:prstGeom>
        </p:spPr>
        <p:txBody>
          <a:bodyPr vert="horz" lIns="0" tIns="0" rIns="0" bIns="0" numCol="1" spcCol="610074"/>
          <a:lstStyle>
            <a:lvl1pPr marL="0" indent="0">
              <a:lnSpc>
                <a:spcPts val="2197"/>
              </a:lnSpc>
              <a:spcAft>
                <a:spcPts val="800"/>
              </a:spcAft>
              <a:buClr>
                <a:schemeClr val="tx2"/>
              </a:buClr>
              <a:buFont typeface="Morningstar Symbols"/>
              <a:buNone/>
              <a:defRPr lang="en-US" sz="1800" kern="1200" dirty="0" smtClean="0">
                <a:solidFill>
                  <a:schemeClr val="tx2"/>
                </a:solidFill>
                <a:latin typeface="+mn-lt"/>
                <a:ea typeface="ＭＳ Ｐゴシック" charset="0"/>
                <a:cs typeface="ＭＳ Ｐゴシック" charset="0"/>
              </a:defRPr>
            </a:lvl1pPr>
            <a:lvl2pPr marL="341476" indent="-167568">
              <a:lnSpc>
                <a:spcPts val="2197"/>
              </a:lnSpc>
              <a:spcAft>
                <a:spcPts val="800"/>
              </a:spcAft>
              <a:buClr>
                <a:schemeClr val="tx2"/>
              </a:buClr>
              <a:buFont typeface="Morningstar Symbols"/>
              <a:buChar char="/"/>
              <a:tabLst/>
              <a:defRPr sz="1800">
                <a:solidFill>
                  <a:schemeClr val="tx1"/>
                </a:solidFill>
              </a:defRPr>
            </a:lvl2pPr>
            <a:lvl3pPr marL="518514" indent="-170728">
              <a:lnSpc>
                <a:spcPts val="2197"/>
              </a:lnSpc>
              <a:spcAft>
                <a:spcPts val="800"/>
              </a:spcAft>
              <a:buClr>
                <a:schemeClr val="bg1">
                  <a:lumMod val="65000"/>
                </a:schemeClr>
              </a:buClr>
              <a:buFont typeface="Morningstar Symbols"/>
              <a:buChar char="/"/>
              <a:defRPr sz="1800">
                <a:solidFill>
                  <a:schemeClr val="tx1"/>
                </a:solidFill>
              </a:defRPr>
            </a:lvl3pPr>
            <a:lvl4pPr marL="1358521" indent="0">
              <a:buNone/>
              <a:defRPr sz="1600">
                <a:solidFill>
                  <a:schemeClr val="bg1">
                    <a:lumMod val="50000"/>
                  </a:schemeClr>
                </a:solidFill>
              </a:defRPr>
            </a:lvl4pPr>
            <a:lvl5pPr marL="1811361" indent="0">
              <a:buNone/>
              <a:defRPr sz="1600">
                <a:solidFill>
                  <a:schemeClr val="bg1">
                    <a:lumMod val="50000"/>
                  </a:schemeClr>
                </a:solidFill>
              </a:defRPr>
            </a:lvl5pPr>
          </a:lstStyle>
          <a:p>
            <a:pPr lvl="0"/>
            <a:r>
              <a:rPr lang="en-US" dirty="0"/>
              <a:t>Main Idea of Slide</a:t>
            </a:r>
          </a:p>
        </p:txBody>
      </p:sp>
      <p:sp>
        <p:nvSpPr>
          <p:cNvPr id="25" name="Title 2"/>
          <p:cNvSpPr>
            <a:spLocks noGrp="1"/>
          </p:cNvSpPr>
          <p:nvPr>
            <p:ph type="title" hasCustomPrompt="1"/>
          </p:nvPr>
        </p:nvSpPr>
        <p:spPr>
          <a:xfrm>
            <a:off x="1181101" y="548752"/>
            <a:ext cx="8280400" cy="326017"/>
          </a:xfrm>
          <a:prstGeom prst="rect">
            <a:avLst/>
          </a:prstGeom>
        </p:spPr>
        <p:txBody>
          <a:bodyPr vert="horz" lIns="0" tIns="0" rIns="0" bIns="0"/>
          <a:lstStyle>
            <a:lvl1pPr algn="l">
              <a:lnSpc>
                <a:spcPts val="2597"/>
              </a:lnSpc>
              <a:defRPr lang="en-US" sz="2200" kern="1200" dirty="0">
                <a:solidFill>
                  <a:srgbClr val="5E5E5E"/>
                </a:solidFill>
                <a:latin typeface="+mn-lt"/>
                <a:ea typeface="ＭＳ Ｐゴシック" charset="0"/>
                <a:cs typeface="ＭＳ Ｐゴシック" charset="0"/>
              </a:defRPr>
            </a:lvl1pPr>
          </a:lstStyle>
          <a:p>
            <a:r>
              <a:rPr lang="en-US" dirty="0"/>
              <a:t>Presentation Title</a:t>
            </a:r>
          </a:p>
        </p:txBody>
      </p:sp>
    </p:spTree>
    <p:extLst>
      <p:ext uri="{BB962C8B-B14F-4D97-AF65-F5344CB8AC3E}">
        <p14:creationId xmlns:p14="http://schemas.microsoft.com/office/powerpoint/2010/main" val="2672279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END">
    <p:spTree>
      <p:nvGrpSpPr>
        <p:cNvPr id="1" name=""/>
        <p:cNvGrpSpPr/>
        <p:nvPr/>
      </p:nvGrpSpPr>
      <p:grpSpPr>
        <a:xfrm>
          <a:off x="0" y="0"/>
          <a:ext cx="0" cy="0"/>
          <a:chOff x="0" y="0"/>
          <a:chExt cx="0" cy="0"/>
        </a:xfrm>
      </p:grpSpPr>
      <p:pic>
        <p:nvPicPr>
          <p:cNvPr id="4" name="Picture 2" descr="MstarRGB123.jpg"/>
          <p:cNvPicPr>
            <a:picLocks/>
          </p:cNvPicPr>
          <p:nvPr userDrawn="1"/>
        </p:nvPicPr>
        <p:blipFill>
          <a:blip r:embed="rId2" cstate="print">
            <a:extLst>
              <a:ext uri="{28A0092B-C50C-407E-A947-70E740481C1C}">
                <a14:useLocalDpi xmlns:a14="http://schemas.microsoft.com/office/drawing/2010/main" val="0"/>
              </a:ext>
            </a:extLst>
          </a:blip>
          <a:srcRect t="63615"/>
          <a:stretch>
            <a:fillRect/>
          </a:stretch>
        </p:blipFill>
        <p:spPr bwMode="auto">
          <a:xfrm>
            <a:off x="7434304" y="2001811"/>
            <a:ext cx="2155825" cy="610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708132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APTER_TITLE">
    <p:spTree>
      <p:nvGrpSpPr>
        <p:cNvPr id="1" name=""/>
        <p:cNvGrpSpPr/>
        <p:nvPr/>
      </p:nvGrpSpPr>
      <p:grpSpPr>
        <a:xfrm>
          <a:off x="0" y="0"/>
          <a:ext cx="0" cy="0"/>
          <a:chOff x="0" y="0"/>
          <a:chExt cx="0" cy="0"/>
        </a:xfrm>
      </p:grpSpPr>
      <p:pic>
        <p:nvPicPr>
          <p:cNvPr id="13" name="Picture 3" descr="MstarRGB123.jpg"/>
          <p:cNvPicPr>
            <a:picLocks/>
          </p:cNvPicPr>
          <p:nvPr userDrawn="1"/>
        </p:nvPicPr>
        <p:blipFill>
          <a:blip r:embed="rId2">
            <a:extLst>
              <a:ext uri="{28A0092B-C50C-407E-A947-70E740481C1C}">
                <a14:useLocalDpi xmlns:a14="http://schemas.microsoft.com/office/drawing/2010/main" val="0"/>
              </a:ext>
            </a:extLst>
          </a:blip>
          <a:srcRect t="33524" r="29802" b="45389"/>
          <a:stretch>
            <a:fillRect/>
          </a:stretch>
        </p:blipFill>
        <p:spPr bwMode="auto">
          <a:xfrm>
            <a:off x="7446010" y="7100891"/>
            <a:ext cx="1225550" cy="2867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Slide Number Placeholder 6"/>
          <p:cNvSpPr>
            <a:spLocks noGrp="1"/>
          </p:cNvSpPr>
          <p:nvPr>
            <p:ph type="sldNum" sz="quarter" idx="18"/>
          </p:nvPr>
        </p:nvSpPr>
        <p:spPr>
          <a:xfrm>
            <a:off x="1184331" y="7094860"/>
            <a:ext cx="467677" cy="400634"/>
          </a:xfrm>
          <a:prstGeom prst="rect">
            <a:avLst/>
          </a:prstGeom>
        </p:spPr>
        <p:txBody>
          <a:bodyPr vert="horz" wrap="square" lIns="0" tIns="0" rIns="0" bIns="0" numCol="1" anchor="t" anchorCtr="0" compatLnSpc="1">
            <a:prstTxWarp prst="textNoShape">
              <a:avLst/>
            </a:prstTxWarp>
          </a:bodyPr>
          <a:lstStyle>
            <a:lvl1pPr defTabSz="452044">
              <a:defRPr sz="1300" smtClean="0">
                <a:solidFill>
                  <a:schemeClr val="bg1">
                    <a:lumMod val="50000"/>
                  </a:schemeClr>
                </a:solidFill>
                <a:latin typeface="+mn-lt"/>
                <a:cs typeface="MS PGothic" charset="0"/>
              </a:defRPr>
            </a:lvl1pPr>
          </a:lstStyle>
          <a:p>
            <a:pPr>
              <a:defRPr/>
            </a:pPr>
            <a:fld id="{2C54B95D-2AD2-F440-A4A9-C3EE8473308A}" type="slidenum">
              <a:rPr lang="en-US">
                <a:solidFill>
                  <a:srgbClr val="FFFFFF">
                    <a:lumMod val="50000"/>
                  </a:srgbClr>
                </a:solidFill>
              </a:rPr>
              <a:pPr>
                <a:defRPr/>
              </a:pPr>
              <a:t>‹#›</a:t>
            </a:fld>
            <a:endParaRPr lang="en-US" dirty="0">
              <a:solidFill>
                <a:srgbClr val="FFFFFF">
                  <a:lumMod val="50000"/>
                </a:srgbClr>
              </a:solidFill>
            </a:endParaRPr>
          </a:p>
        </p:txBody>
      </p:sp>
      <p:cxnSp>
        <p:nvCxnSpPr>
          <p:cNvPr id="11" name="Straight Connector 10"/>
          <p:cNvCxnSpPr/>
          <p:nvPr userDrawn="1"/>
        </p:nvCxnSpPr>
        <p:spPr>
          <a:xfrm>
            <a:off x="1173169" y="7069138"/>
            <a:ext cx="8294688" cy="0"/>
          </a:xfrm>
          <a:prstGeom prst="line">
            <a:avLst/>
          </a:prstGeom>
          <a:ln w="635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hasCustomPrompt="1"/>
          </p:nvPr>
        </p:nvSpPr>
        <p:spPr>
          <a:xfrm>
            <a:off x="1176339" y="1980543"/>
            <a:ext cx="8285162" cy="4637801"/>
          </a:xfrm>
          <a:prstGeom prst="rect">
            <a:avLst/>
          </a:prstGeom>
        </p:spPr>
        <p:txBody>
          <a:bodyPr vert="horz" lIns="0" tIns="0" rIns="0" bIns="0"/>
          <a:lstStyle>
            <a:lvl1pPr algn="l">
              <a:lnSpc>
                <a:spcPts val="4195"/>
              </a:lnSpc>
              <a:spcAft>
                <a:spcPts val="800"/>
              </a:spcAft>
              <a:defRPr lang="en-US" sz="3600" kern="1200" dirty="0">
                <a:solidFill>
                  <a:srgbClr val="5E5E5E"/>
                </a:solidFill>
                <a:latin typeface="+mn-lt"/>
                <a:ea typeface="ＭＳ Ｐゴシック" charset="0"/>
                <a:cs typeface="ＭＳ Ｐゴシック" charset="0"/>
              </a:defRPr>
            </a:lvl1pPr>
          </a:lstStyle>
          <a:p>
            <a:r>
              <a:rPr lang="en-US" dirty="0"/>
              <a:t>Chapter or Section Title</a:t>
            </a:r>
          </a:p>
        </p:txBody>
      </p:sp>
    </p:spTree>
    <p:extLst>
      <p:ext uri="{BB962C8B-B14F-4D97-AF65-F5344CB8AC3E}">
        <p14:creationId xmlns:p14="http://schemas.microsoft.com/office/powerpoint/2010/main" val="120456924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ELEMENTs">
    <p:spTree>
      <p:nvGrpSpPr>
        <p:cNvPr id="1" name=""/>
        <p:cNvGrpSpPr/>
        <p:nvPr/>
      </p:nvGrpSpPr>
      <p:grpSpPr>
        <a:xfrm>
          <a:off x="0" y="0"/>
          <a:ext cx="0" cy="0"/>
          <a:chOff x="0" y="0"/>
          <a:chExt cx="0" cy="0"/>
        </a:xfrm>
      </p:grpSpPr>
      <p:grpSp>
        <p:nvGrpSpPr>
          <p:cNvPr id="3" name="Group 2"/>
          <p:cNvGrpSpPr/>
          <p:nvPr userDrawn="1"/>
        </p:nvGrpSpPr>
        <p:grpSpPr>
          <a:xfrm>
            <a:off x="1208377" y="205732"/>
            <a:ext cx="6574800" cy="3680468"/>
            <a:chOff x="1208373" y="2453646"/>
            <a:chExt cx="6574800" cy="3680469"/>
          </a:xfrm>
        </p:grpSpPr>
        <p:sp>
          <p:nvSpPr>
            <p:cNvPr id="11" name="Isosceles Triangle 10"/>
            <p:cNvSpPr/>
            <p:nvPr userDrawn="1"/>
          </p:nvSpPr>
          <p:spPr>
            <a:xfrm rot="5400000">
              <a:off x="4829905" y="2807371"/>
              <a:ext cx="1301052" cy="593602"/>
            </a:xfrm>
            <a:prstGeom prst="triangle">
              <a:avLst>
                <a:gd name="adj" fmla="val 50595"/>
              </a:avLst>
            </a:prstGeom>
            <a:gradFill>
              <a:gsLst>
                <a:gs pos="0">
                  <a:schemeClr val="bg1">
                    <a:lumMod val="95000"/>
                    <a:alpha val="16000"/>
                  </a:schemeClr>
                </a:gs>
                <a:gs pos="100000">
                  <a:schemeClr val="bg1">
                    <a:lumMod val="95000"/>
                  </a:schemeClr>
                </a:gs>
              </a:gsLs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1587"/>
              <a:endParaRPr lang="en-US">
                <a:solidFill>
                  <a:srgbClr val="FFFFFF"/>
                </a:solidFill>
              </a:endParaRPr>
            </a:p>
          </p:txBody>
        </p:sp>
        <p:sp>
          <p:nvSpPr>
            <p:cNvPr id="14" name="Isosceles Triangle 13"/>
            <p:cNvSpPr/>
            <p:nvPr userDrawn="1"/>
          </p:nvSpPr>
          <p:spPr>
            <a:xfrm rot="5400000">
              <a:off x="2445435" y="2807371"/>
              <a:ext cx="1301052" cy="593602"/>
            </a:xfrm>
            <a:prstGeom prst="triangle">
              <a:avLst>
                <a:gd name="adj" fmla="val 50595"/>
              </a:avLst>
            </a:prstGeom>
            <a:gradFill>
              <a:gsLst>
                <a:gs pos="0">
                  <a:schemeClr val="bg1">
                    <a:lumMod val="95000"/>
                    <a:alpha val="16000"/>
                  </a:schemeClr>
                </a:gs>
                <a:gs pos="100000">
                  <a:schemeClr val="bg1">
                    <a:lumMod val="95000"/>
                  </a:schemeClr>
                </a:gs>
              </a:gsLs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1587"/>
              <a:endParaRPr lang="en-US">
                <a:solidFill>
                  <a:srgbClr val="FFFFFF"/>
                </a:solidFill>
              </a:endParaRPr>
            </a:p>
          </p:txBody>
        </p:sp>
        <p:sp>
          <p:nvSpPr>
            <p:cNvPr id="15" name="Text Placeholder 2"/>
            <p:cNvSpPr txBox="1">
              <a:spLocks/>
            </p:cNvSpPr>
            <p:nvPr userDrawn="1"/>
          </p:nvSpPr>
          <p:spPr>
            <a:xfrm>
              <a:off x="5996202" y="2702458"/>
              <a:ext cx="1786971" cy="2541779"/>
            </a:xfrm>
            <a:prstGeom prst="rect">
              <a:avLst/>
            </a:prstGeom>
          </p:spPr>
          <p:txBody>
            <a:bodyPr vert="horz" lIns="0" tIns="0" rIns="0" bIns="0"/>
            <a:lstStyle>
              <a:lvl1pPr marL="0" indent="0" algn="l" defTabSz="509412" rtl="0" eaLnBrk="1" fontAlgn="base" hangingPunct="1">
                <a:spcBef>
                  <a:spcPts val="0"/>
                </a:spcBef>
                <a:spcAft>
                  <a:spcPts val="800"/>
                </a:spcAft>
                <a:buFont typeface="Arial" charset="0"/>
                <a:buNone/>
                <a:defRPr sz="1300" kern="1200">
                  <a:solidFill>
                    <a:schemeClr val="tx2"/>
                  </a:solidFill>
                  <a:latin typeface="+mj-lt"/>
                  <a:ea typeface="ＭＳ Ｐゴシック" charset="0"/>
                  <a:cs typeface="ＭＳ Ｐゴシック" charset="0"/>
                </a:defRPr>
              </a:lvl1pPr>
              <a:lvl2pPr marL="509412" indent="0" algn="l" defTabSz="509412" rtl="0" eaLnBrk="1" fontAlgn="base" hangingPunct="1">
                <a:spcBef>
                  <a:spcPct val="20000"/>
                </a:spcBef>
                <a:spcAft>
                  <a:spcPct val="0"/>
                </a:spcAft>
                <a:buFont typeface="Arial" charset="0"/>
                <a:buNone/>
                <a:defRPr sz="1300" kern="1200">
                  <a:solidFill>
                    <a:schemeClr val="tx2"/>
                  </a:solidFill>
                  <a:latin typeface="+mj-lt"/>
                  <a:ea typeface="ＭＳ Ｐゴシック" charset="0"/>
                  <a:cs typeface="+mn-cs"/>
                </a:defRPr>
              </a:lvl2pPr>
              <a:lvl3pPr marL="1018825" indent="0" algn="l" defTabSz="509412" rtl="0" eaLnBrk="1" fontAlgn="base" hangingPunct="1">
                <a:spcBef>
                  <a:spcPct val="20000"/>
                </a:spcBef>
                <a:spcAft>
                  <a:spcPct val="0"/>
                </a:spcAft>
                <a:buFont typeface="Arial" charset="0"/>
                <a:buNone/>
                <a:defRPr sz="1300" kern="1200">
                  <a:solidFill>
                    <a:schemeClr val="tx2"/>
                  </a:solidFill>
                  <a:latin typeface="+mj-lt"/>
                  <a:ea typeface="ＭＳ Ｐゴシック" charset="0"/>
                  <a:cs typeface="+mn-cs"/>
                </a:defRPr>
              </a:lvl3pPr>
              <a:lvl4pPr marL="1528237" indent="0" algn="l" defTabSz="509412" rtl="0" eaLnBrk="1" fontAlgn="base" hangingPunct="1">
                <a:spcBef>
                  <a:spcPct val="20000"/>
                </a:spcBef>
                <a:spcAft>
                  <a:spcPct val="0"/>
                </a:spcAft>
                <a:buFont typeface="Arial" charset="0"/>
                <a:buNone/>
                <a:defRPr sz="1300" kern="1200">
                  <a:solidFill>
                    <a:schemeClr val="tx2"/>
                  </a:solidFill>
                  <a:latin typeface="+mj-lt"/>
                  <a:ea typeface="ＭＳ Ｐゴシック" charset="0"/>
                  <a:cs typeface="+mn-cs"/>
                </a:defRPr>
              </a:lvl4pPr>
              <a:lvl5pPr marL="2037649" indent="0" algn="l" defTabSz="509412" rtl="0" eaLnBrk="1" fontAlgn="base" hangingPunct="1">
                <a:spcBef>
                  <a:spcPct val="20000"/>
                </a:spcBef>
                <a:spcAft>
                  <a:spcPct val="0"/>
                </a:spcAft>
                <a:buFont typeface="Arial" charset="0"/>
                <a:buNone/>
                <a:defRPr sz="1300" kern="1200">
                  <a:solidFill>
                    <a:schemeClr val="tx2"/>
                  </a:solidFill>
                  <a:latin typeface="+mj-lt"/>
                  <a:ea typeface="ＭＳ Ｐゴシック" charset="0"/>
                  <a:cs typeface="+mn-cs"/>
                </a:defRPr>
              </a:lvl5pPr>
              <a:lvl6pPr marL="2801767" indent="-254706" algn="l" defTabSz="509412" rtl="0" eaLnBrk="1" latinLnBrk="0" hangingPunct="1">
                <a:spcBef>
                  <a:spcPct val="20000"/>
                </a:spcBef>
                <a:buFont typeface="Arial"/>
                <a:buChar char="•"/>
                <a:defRPr sz="2200" kern="1200">
                  <a:solidFill>
                    <a:schemeClr val="tx1"/>
                  </a:solidFill>
                  <a:latin typeface="+mn-lt"/>
                  <a:ea typeface="+mn-ea"/>
                  <a:cs typeface="+mn-cs"/>
                </a:defRPr>
              </a:lvl6pPr>
              <a:lvl7pPr marL="3311180" indent="-254706" algn="l" defTabSz="509412" rtl="0" eaLnBrk="1" latinLnBrk="0" hangingPunct="1">
                <a:spcBef>
                  <a:spcPct val="20000"/>
                </a:spcBef>
                <a:buFont typeface="Arial"/>
                <a:buChar char="•"/>
                <a:defRPr sz="2200" kern="1200">
                  <a:solidFill>
                    <a:schemeClr val="tx1"/>
                  </a:solidFill>
                  <a:latin typeface="+mn-lt"/>
                  <a:ea typeface="+mn-ea"/>
                  <a:cs typeface="+mn-cs"/>
                </a:defRPr>
              </a:lvl7pPr>
              <a:lvl8pPr marL="3820592" indent="-254706" algn="l" defTabSz="509412" rtl="0" eaLnBrk="1" latinLnBrk="0" hangingPunct="1">
                <a:spcBef>
                  <a:spcPct val="20000"/>
                </a:spcBef>
                <a:buFont typeface="Arial"/>
                <a:buChar char="•"/>
                <a:defRPr sz="2200" kern="1200">
                  <a:solidFill>
                    <a:schemeClr val="tx1"/>
                  </a:solidFill>
                  <a:latin typeface="+mn-lt"/>
                  <a:ea typeface="+mn-ea"/>
                  <a:cs typeface="+mn-cs"/>
                </a:defRPr>
              </a:lvl8pPr>
              <a:lvl9pPr marL="4330004" indent="-254706" algn="l" defTabSz="509412" rtl="0" eaLnBrk="1" latinLnBrk="0" hangingPunct="1">
                <a:spcBef>
                  <a:spcPct val="20000"/>
                </a:spcBef>
                <a:buFont typeface="Arial"/>
                <a:buChar char="•"/>
                <a:defRPr sz="2200" kern="1200">
                  <a:solidFill>
                    <a:schemeClr val="tx1"/>
                  </a:solidFill>
                  <a:latin typeface="+mn-lt"/>
                  <a:ea typeface="+mn-ea"/>
                  <a:cs typeface="+mn-cs"/>
                </a:defRPr>
              </a:lvl9pPr>
            </a:lstStyle>
            <a:p>
              <a:r>
                <a:rPr lang="en-US" sz="4200" b="1" dirty="0">
                  <a:gradFill flip="none" rotWithShape="1">
                    <a:gsLst>
                      <a:gs pos="0">
                        <a:srgbClr val="9FAA00">
                          <a:alpha val="16000"/>
                        </a:srgbClr>
                      </a:gs>
                      <a:gs pos="100000">
                        <a:srgbClr val="9FAA00"/>
                      </a:gs>
                    </a:gsLst>
                    <a:lin ang="16200000" scaled="0"/>
                    <a:tileRect/>
                  </a:gradFill>
                </a:rPr>
                <a:t>$5 </a:t>
              </a:r>
              <a:r>
                <a:rPr lang="en-US" sz="4200" b="1" dirty="0" err="1">
                  <a:gradFill flip="none" rotWithShape="1">
                    <a:gsLst>
                      <a:gs pos="0">
                        <a:srgbClr val="9FAA00">
                          <a:alpha val="16000"/>
                        </a:srgbClr>
                      </a:gs>
                      <a:gs pos="100000">
                        <a:srgbClr val="9FAA00"/>
                      </a:gs>
                    </a:gsLst>
                    <a:lin ang="16200000" scaled="0"/>
                    <a:tileRect/>
                  </a:gradFill>
                </a:rPr>
                <a:t>Bil</a:t>
              </a:r>
              <a:endParaRPr lang="en-US" sz="4200" b="1" dirty="0">
                <a:gradFill flip="none" rotWithShape="1">
                  <a:gsLst>
                    <a:gs pos="0">
                      <a:srgbClr val="9FAA00">
                        <a:alpha val="16000"/>
                      </a:srgbClr>
                    </a:gs>
                    <a:gs pos="100000">
                      <a:srgbClr val="9FAA00"/>
                    </a:gs>
                  </a:gsLst>
                  <a:lin ang="16200000" scaled="0"/>
                  <a:tileRect/>
                </a:gradFill>
              </a:endParaRPr>
            </a:p>
            <a:p>
              <a:r>
                <a:rPr lang="en-US" b="1" dirty="0">
                  <a:solidFill>
                    <a:srgbClr val="9FAA00"/>
                  </a:solidFill>
                </a:rPr>
                <a:t>Addressable Research</a:t>
              </a:r>
              <a:br>
                <a:rPr lang="en-US" dirty="0">
                  <a:solidFill>
                    <a:srgbClr val="9FAA00"/>
                  </a:solidFill>
                </a:rPr>
              </a:br>
              <a:r>
                <a:rPr lang="en-US" dirty="0">
                  <a:solidFill>
                    <a:srgbClr val="9FAA00"/>
                  </a:solidFill>
                  <a:latin typeface="Morningstar 1 Light"/>
                </a:rPr>
                <a:t>3,500 firms—active, fundamental, low turnover</a:t>
              </a:r>
            </a:p>
            <a:p>
              <a:r>
                <a:rPr lang="en-US" dirty="0">
                  <a:solidFill>
                    <a:srgbClr val="9FAA00"/>
                  </a:solidFill>
                  <a:latin typeface="Morningstar 1 Light"/>
                </a:rPr>
                <a:t>1% market share= </a:t>
              </a:r>
              <a:r>
                <a:rPr lang="en-US" i="1" dirty="0">
                  <a:solidFill>
                    <a:srgbClr val="9FAA00"/>
                  </a:solidFill>
                  <a:latin typeface="Morningstar 1 Light"/>
                </a:rPr>
                <a:t>$50 Mil</a:t>
              </a:r>
              <a:br>
                <a:rPr lang="en-US" dirty="0">
                  <a:solidFill>
                    <a:srgbClr val="9FAA00"/>
                  </a:solidFill>
                  <a:latin typeface="Morningstar 1 Light"/>
                </a:rPr>
              </a:br>
              <a:r>
                <a:rPr lang="en-US" sz="900" dirty="0">
                  <a:solidFill>
                    <a:srgbClr val="FFFFFF">
                      <a:lumMod val="75000"/>
                    </a:srgbClr>
                  </a:solidFill>
                  <a:latin typeface="Morningstar 1 Light"/>
                </a:rPr>
                <a:t>(Big Dough)</a:t>
              </a:r>
            </a:p>
          </p:txBody>
        </p:sp>
        <p:sp>
          <p:nvSpPr>
            <p:cNvPr id="16" name="Text Placeholder 2"/>
            <p:cNvSpPr txBox="1">
              <a:spLocks/>
            </p:cNvSpPr>
            <p:nvPr userDrawn="1"/>
          </p:nvSpPr>
          <p:spPr>
            <a:xfrm>
              <a:off x="1208373" y="2702458"/>
              <a:ext cx="1786971" cy="3431657"/>
            </a:xfrm>
            <a:prstGeom prst="rect">
              <a:avLst/>
            </a:prstGeom>
          </p:spPr>
          <p:txBody>
            <a:bodyPr vert="horz" lIns="0" tIns="0" rIns="0" bIns="0"/>
            <a:lstStyle>
              <a:lvl1pPr marL="0" indent="0" algn="l" defTabSz="509412" rtl="0" eaLnBrk="1" fontAlgn="base" hangingPunct="1">
                <a:spcBef>
                  <a:spcPts val="0"/>
                </a:spcBef>
                <a:spcAft>
                  <a:spcPts val="800"/>
                </a:spcAft>
                <a:buFont typeface="Arial" charset="0"/>
                <a:buNone/>
                <a:defRPr sz="1300" kern="1200">
                  <a:solidFill>
                    <a:schemeClr val="tx2"/>
                  </a:solidFill>
                  <a:latin typeface="+mj-lt"/>
                  <a:ea typeface="ＭＳ Ｐゴシック" charset="0"/>
                  <a:cs typeface="ＭＳ Ｐゴシック" charset="0"/>
                </a:defRPr>
              </a:lvl1pPr>
              <a:lvl2pPr marL="509412" indent="0" algn="l" defTabSz="509412" rtl="0" eaLnBrk="1" fontAlgn="base" hangingPunct="1">
                <a:spcBef>
                  <a:spcPct val="20000"/>
                </a:spcBef>
                <a:spcAft>
                  <a:spcPct val="0"/>
                </a:spcAft>
                <a:buFont typeface="Arial" charset="0"/>
                <a:buNone/>
                <a:defRPr sz="1300" kern="1200">
                  <a:solidFill>
                    <a:schemeClr val="tx2"/>
                  </a:solidFill>
                  <a:latin typeface="+mj-lt"/>
                  <a:ea typeface="ＭＳ Ｐゴシック" charset="0"/>
                  <a:cs typeface="+mn-cs"/>
                </a:defRPr>
              </a:lvl2pPr>
              <a:lvl3pPr marL="1018825" indent="0" algn="l" defTabSz="509412" rtl="0" eaLnBrk="1" fontAlgn="base" hangingPunct="1">
                <a:spcBef>
                  <a:spcPct val="20000"/>
                </a:spcBef>
                <a:spcAft>
                  <a:spcPct val="0"/>
                </a:spcAft>
                <a:buFont typeface="Arial" charset="0"/>
                <a:buNone/>
                <a:defRPr sz="1300" kern="1200">
                  <a:solidFill>
                    <a:schemeClr val="tx2"/>
                  </a:solidFill>
                  <a:latin typeface="+mj-lt"/>
                  <a:ea typeface="ＭＳ Ｐゴシック" charset="0"/>
                  <a:cs typeface="+mn-cs"/>
                </a:defRPr>
              </a:lvl3pPr>
              <a:lvl4pPr marL="1528237" indent="0" algn="l" defTabSz="509412" rtl="0" eaLnBrk="1" fontAlgn="base" hangingPunct="1">
                <a:spcBef>
                  <a:spcPct val="20000"/>
                </a:spcBef>
                <a:spcAft>
                  <a:spcPct val="0"/>
                </a:spcAft>
                <a:buFont typeface="Arial" charset="0"/>
                <a:buNone/>
                <a:defRPr sz="1300" kern="1200">
                  <a:solidFill>
                    <a:schemeClr val="tx2"/>
                  </a:solidFill>
                  <a:latin typeface="+mj-lt"/>
                  <a:ea typeface="ＭＳ Ｐゴシック" charset="0"/>
                  <a:cs typeface="+mn-cs"/>
                </a:defRPr>
              </a:lvl4pPr>
              <a:lvl5pPr marL="2037649" indent="0" algn="l" defTabSz="509412" rtl="0" eaLnBrk="1" fontAlgn="base" hangingPunct="1">
                <a:spcBef>
                  <a:spcPct val="20000"/>
                </a:spcBef>
                <a:spcAft>
                  <a:spcPct val="0"/>
                </a:spcAft>
                <a:buFont typeface="Arial" charset="0"/>
                <a:buNone/>
                <a:defRPr sz="1300" kern="1200">
                  <a:solidFill>
                    <a:schemeClr val="tx2"/>
                  </a:solidFill>
                  <a:latin typeface="+mj-lt"/>
                  <a:ea typeface="ＭＳ Ｐゴシック" charset="0"/>
                  <a:cs typeface="+mn-cs"/>
                </a:defRPr>
              </a:lvl5pPr>
              <a:lvl6pPr marL="2801767" indent="-254706" algn="l" defTabSz="509412" rtl="0" eaLnBrk="1" latinLnBrk="0" hangingPunct="1">
                <a:spcBef>
                  <a:spcPct val="20000"/>
                </a:spcBef>
                <a:buFont typeface="Arial"/>
                <a:buChar char="•"/>
                <a:defRPr sz="2200" kern="1200">
                  <a:solidFill>
                    <a:schemeClr val="tx1"/>
                  </a:solidFill>
                  <a:latin typeface="+mn-lt"/>
                  <a:ea typeface="+mn-ea"/>
                  <a:cs typeface="+mn-cs"/>
                </a:defRPr>
              </a:lvl6pPr>
              <a:lvl7pPr marL="3311180" indent="-254706" algn="l" defTabSz="509412" rtl="0" eaLnBrk="1" latinLnBrk="0" hangingPunct="1">
                <a:spcBef>
                  <a:spcPct val="20000"/>
                </a:spcBef>
                <a:buFont typeface="Arial"/>
                <a:buChar char="•"/>
                <a:defRPr sz="2200" kern="1200">
                  <a:solidFill>
                    <a:schemeClr val="tx1"/>
                  </a:solidFill>
                  <a:latin typeface="+mn-lt"/>
                  <a:ea typeface="+mn-ea"/>
                  <a:cs typeface="+mn-cs"/>
                </a:defRPr>
              </a:lvl7pPr>
              <a:lvl8pPr marL="3820592" indent="-254706" algn="l" defTabSz="509412" rtl="0" eaLnBrk="1" latinLnBrk="0" hangingPunct="1">
                <a:spcBef>
                  <a:spcPct val="20000"/>
                </a:spcBef>
                <a:buFont typeface="Arial"/>
                <a:buChar char="•"/>
                <a:defRPr sz="2200" kern="1200">
                  <a:solidFill>
                    <a:schemeClr val="tx1"/>
                  </a:solidFill>
                  <a:latin typeface="+mn-lt"/>
                  <a:ea typeface="+mn-ea"/>
                  <a:cs typeface="+mn-cs"/>
                </a:defRPr>
              </a:lvl8pPr>
              <a:lvl9pPr marL="4330004" indent="-254706" algn="l" defTabSz="509412" rtl="0" eaLnBrk="1" latinLnBrk="0" hangingPunct="1">
                <a:spcBef>
                  <a:spcPct val="20000"/>
                </a:spcBef>
                <a:buFont typeface="Arial"/>
                <a:buChar char="•"/>
                <a:defRPr sz="2200" kern="1200">
                  <a:solidFill>
                    <a:schemeClr val="tx1"/>
                  </a:solidFill>
                  <a:latin typeface="+mn-lt"/>
                  <a:ea typeface="+mn-ea"/>
                  <a:cs typeface="+mn-cs"/>
                </a:defRPr>
              </a:lvl9pPr>
            </a:lstStyle>
            <a:p>
              <a:r>
                <a:rPr lang="en-US" sz="4200" b="1" dirty="0">
                  <a:gradFill flip="none" rotWithShape="1">
                    <a:gsLst>
                      <a:gs pos="0">
                        <a:srgbClr val="006065">
                          <a:alpha val="16000"/>
                        </a:srgbClr>
                      </a:gs>
                      <a:gs pos="100000">
                        <a:srgbClr val="006065"/>
                      </a:gs>
                    </a:gsLst>
                    <a:lin ang="16200000" scaled="0"/>
                    <a:tileRect/>
                  </a:gradFill>
                </a:rPr>
                <a:t>$17 </a:t>
              </a:r>
              <a:r>
                <a:rPr lang="en-US" sz="4200" b="1" dirty="0" err="1">
                  <a:gradFill flip="none" rotWithShape="1">
                    <a:gsLst>
                      <a:gs pos="0">
                        <a:srgbClr val="006065">
                          <a:alpha val="16000"/>
                        </a:srgbClr>
                      </a:gs>
                      <a:gs pos="100000">
                        <a:srgbClr val="006065"/>
                      </a:gs>
                    </a:gsLst>
                    <a:lin ang="16200000" scaled="0"/>
                    <a:tileRect/>
                  </a:gradFill>
                </a:rPr>
                <a:t>Bil</a:t>
              </a:r>
              <a:endParaRPr lang="en-US" sz="4200" b="1" dirty="0">
                <a:gradFill flip="none" rotWithShape="1">
                  <a:gsLst>
                    <a:gs pos="0">
                      <a:srgbClr val="006065">
                        <a:alpha val="16000"/>
                      </a:srgbClr>
                    </a:gs>
                    <a:gs pos="100000">
                      <a:srgbClr val="006065"/>
                    </a:gs>
                  </a:gsLst>
                  <a:lin ang="16200000" scaled="0"/>
                  <a:tileRect/>
                </a:gradFill>
              </a:endParaRPr>
            </a:p>
            <a:p>
              <a:r>
                <a:rPr lang="en-US" b="1" dirty="0">
                  <a:solidFill>
                    <a:srgbClr val="006065"/>
                  </a:solidFill>
                </a:rPr>
                <a:t>Total Spend</a:t>
              </a:r>
              <a:br>
                <a:rPr lang="en-US" b="1" dirty="0">
                  <a:solidFill>
                    <a:srgbClr val="006065"/>
                  </a:solidFill>
                </a:rPr>
              </a:br>
              <a:r>
                <a:rPr lang="en-US" dirty="0">
                  <a:solidFill>
                    <a:srgbClr val="006065"/>
                  </a:solidFill>
                  <a:latin typeface="Morningstar 1 Light"/>
                </a:rPr>
                <a:t>33,000 firms</a:t>
              </a:r>
            </a:p>
            <a:p>
              <a:r>
                <a:rPr lang="en-US" dirty="0">
                  <a:solidFill>
                    <a:srgbClr val="006065"/>
                  </a:solidFill>
                  <a:latin typeface="Morningstar 1 Light"/>
                </a:rPr>
                <a:t>Research: $12 </a:t>
              </a:r>
              <a:r>
                <a:rPr lang="en-US" dirty="0" err="1">
                  <a:solidFill>
                    <a:srgbClr val="006065"/>
                  </a:solidFill>
                  <a:latin typeface="Morningstar 1 Light"/>
                </a:rPr>
                <a:t>Bil</a:t>
              </a:r>
              <a:r>
                <a:rPr lang="en-US" dirty="0">
                  <a:solidFill>
                    <a:srgbClr val="006065"/>
                  </a:solidFill>
                  <a:latin typeface="Morningstar 1 Light"/>
                </a:rPr>
                <a:t> </a:t>
              </a:r>
              <a:br>
                <a:rPr lang="en-US" dirty="0">
                  <a:solidFill>
                    <a:srgbClr val="FF0000"/>
                  </a:solidFill>
                  <a:latin typeface="Morningstar 1 Light"/>
                </a:rPr>
              </a:br>
              <a:r>
                <a:rPr lang="en-US" sz="900" dirty="0">
                  <a:solidFill>
                    <a:srgbClr val="FFFFFF">
                      <a:lumMod val="75000"/>
                    </a:srgbClr>
                  </a:solidFill>
                  <a:latin typeface="Morningstar 1 Light"/>
                </a:rPr>
                <a:t>(Big Dough, Greenwich)</a:t>
              </a:r>
              <a:endParaRPr lang="en-US" sz="900" dirty="0">
                <a:solidFill>
                  <a:srgbClr val="FF0000"/>
                </a:solidFill>
                <a:latin typeface="Morningstar 1 Light"/>
              </a:endParaRPr>
            </a:p>
            <a:p>
              <a:r>
                <a:rPr lang="en-US" dirty="0">
                  <a:solidFill>
                    <a:srgbClr val="006065"/>
                  </a:solidFill>
                  <a:latin typeface="Morningstar 1 Light"/>
                </a:rPr>
                <a:t>DAT: $5 </a:t>
              </a:r>
              <a:r>
                <a:rPr lang="en-US" dirty="0" err="1">
                  <a:solidFill>
                    <a:srgbClr val="006065"/>
                  </a:solidFill>
                  <a:latin typeface="Morningstar 1 Light"/>
                </a:rPr>
                <a:t>Bil</a:t>
              </a:r>
              <a:r>
                <a:rPr lang="en-US" dirty="0">
                  <a:solidFill>
                    <a:srgbClr val="006065"/>
                  </a:solidFill>
                  <a:latin typeface="Morningstar 1 Light"/>
                </a:rPr>
                <a:t> </a:t>
              </a:r>
              <a:br>
                <a:rPr lang="en-US" dirty="0">
                  <a:solidFill>
                    <a:srgbClr val="FF0000"/>
                  </a:solidFill>
                  <a:latin typeface="Morningstar 1 Light"/>
                </a:rPr>
              </a:br>
              <a:r>
                <a:rPr lang="en-US" sz="900" dirty="0">
                  <a:solidFill>
                    <a:srgbClr val="FFFFFF">
                      <a:lumMod val="75000"/>
                    </a:srgbClr>
                  </a:solidFill>
                  <a:latin typeface="Morningstar 1 Light"/>
                </a:rPr>
                <a:t>(Burton-Taylor)</a:t>
              </a:r>
            </a:p>
          </p:txBody>
        </p:sp>
        <p:sp>
          <p:nvSpPr>
            <p:cNvPr id="17" name="Text Placeholder 2"/>
            <p:cNvSpPr txBox="1">
              <a:spLocks/>
            </p:cNvSpPr>
            <p:nvPr userDrawn="1"/>
          </p:nvSpPr>
          <p:spPr>
            <a:xfrm>
              <a:off x="3623885" y="2702459"/>
              <a:ext cx="1786971" cy="1643260"/>
            </a:xfrm>
            <a:prstGeom prst="rect">
              <a:avLst/>
            </a:prstGeom>
          </p:spPr>
          <p:txBody>
            <a:bodyPr vert="horz" lIns="0" tIns="0" rIns="0" bIns="0"/>
            <a:lstStyle>
              <a:lvl1pPr marL="0" indent="0" algn="l" defTabSz="509412" rtl="0" eaLnBrk="1" fontAlgn="base" hangingPunct="1">
                <a:spcBef>
                  <a:spcPts val="0"/>
                </a:spcBef>
                <a:spcAft>
                  <a:spcPts val="800"/>
                </a:spcAft>
                <a:buFont typeface="Arial" charset="0"/>
                <a:buNone/>
                <a:defRPr sz="1300" kern="1200">
                  <a:solidFill>
                    <a:schemeClr val="tx2"/>
                  </a:solidFill>
                  <a:latin typeface="+mj-lt"/>
                  <a:ea typeface="ＭＳ Ｐゴシック" charset="0"/>
                  <a:cs typeface="ＭＳ Ｐゴシック" charset="0"/>
                </a:defRPr>
              </a:lvl1pPr>
              <a:lvl2pPr marL="509412" indent="0" algn="l" defTabSz="509412" rtl="0" eaLnBrk="1" fontAlgn="base" hangingPunct="1">
                <a:spcBef>
                  <a:spcPct val="20000"/>
                </a:spcBef>
                <a:spcAft>
                  <a:spcPct val="0"/>
                </a:spcAft>
                <a:buFont typeface="Arial" charset="0"/>
                <a:buNone/>
                <a:defRPr sz="1300" kern="1200">
                  <a:solidFill>
                    <a:schemeClr val="tx2"/>
                  </a:solidFill>
                  <a:latin typeface="+mj-lt"/>
                  <a:ea typeface="ＭＳ Ｐゴシック" charset="0"/>
                  <a:cs typeface="+mn-cs"/>
                </a:defRPr>
              </a:lvl2pPr>
              <a:lvl3pPr marL="1018825" indent="0" algn="l" defTabSz="509412" rtl="0" eaLnBrk="1" fontAlgn="base" hangingPunct="1">
                <a:spcBef>
                  <a:spcPct val="20000"/>
                </a:spcBef>
                <a:spcAft>
                  <a:spcPct val="0"/>
                </a:spcAft>
                <a:buFont typeface="Arial" charset="0"/>
                <a:buNone/>
                <a:defRPr sz="1300" kern="1200">
                  <a:solidFill>
                    <a:schemeClr val="tx2"/>
                  </a:solidFill>
                  <a:latin typeface="+mj-lt"/>
                  <a:ea typeface="ＭＳ Ｐゴシック" charset="0"/>
                  <a:cs typeface="+mn-cs"/>
                </a:defRPr>
              </a:lvl3pPr>
              <a:lvl4pPr marL="1528237" indent="0" algn="l" defTabSz="509412" rtl="0" eaLnBrk="1" fontAlgn="base" hangingPunct="1">
                <a:spcBef>
                  <a:spcPct val="20000"/>
                </a:spcBef>
                <a:spcAft>
                  <a:spcPct val="0"/>
                </a:spcAft>
                <a:buFont typeface="Arial" charset="0"/>
                <a:buNone/>
                <a:defRPr sz="1300" kern="1200">
                  <a:solidFill>
                    <a:schemeClr val="tx2"/>
                  </a:solidFill>
                  <a:latin typeface="+mj-lt"/>
                  <a:ea typeface="ＭＳ Ｐゴシック" charset="0"/>
                  <a:cs typeface="+mn-cs"/>
                </a:defRPr>
              </a:lvl4pPr>
              <a:lvl5pPr marL="2037649" indent="0" algn="l" defTabSz="509412" rtl="0" eaLnBrk="1" fontAlgn="base" hangingPunct="1">
                <a:spcBef>
                  <a:spcPct val="20000"/>
                </a:spcBef>
                <a:spcAft>
                  <a:spcPct val="0"/>
                </a:spcAft>
                <a:buFont typeface="Arial" charset="0"/>
                <a:buNone/>
                <a:defRPr sz="1300" kern="1200">
                  <a:solidFill>
                    <a:schemeClr val="tx2"/>
                  </a:solidFill>
                  <a:latin typeface="+mj-lt"/>
                  <a:ea typeface="ＭＳ Ｐゴシック" charset="0"/>
                  <a:cs typeface="+mn-cs"/>
                </a:defRPr>
              </a:lvl5pPr>
              <a:lvl6pPr marL="2801767" indent="-254706" algn="l" defTabSz="509412" rtl="0" eaLnBrk="1" latinLnBrk="0" hangingPunct="1">
                <a:spcBef>
                  <a:spcPct val="20000"/>
                </a:spcBef>
                <a:buFont typeface="Arial"/>
                <a:buChar char="•"/>
                <a:defRPr sz="2200" kern="1200">
                  <a:solidFill>
                    <a:schemeClr val="tx1"/>
                  </a:solidFill>
                  <a:latin typeface="+mn-lt"/>
                  <a:ea typeface="+mn-ea"/>
                  <a:cs typeface="+mn-cs"/>
                </a:defRPr>
              </a:lvl6pPr>
              <a:lvl7pPr marL="3311180" indent="-254706" algn="l" defTabSz="509412" rtl="0" eaLnBrk="1" latinLnBrk="0" hangingPunct="1">
                <a:spcBef>
                  <a:spcPct val="20000"/>
                </a:spcBef>
                <a:buFont typeface="Arial"/>
                <a:buChar char="•"/>
                <a:defRPr sz="2200" kern="1200">
                  <a:solidFill>
                    <a:schemeClr val="tx1"/>
                  </a:solidFill>
                  <a:latin typeface="+mn-lt"/>
                  <a:ea typeface="+mn-ea"/>
                  <a:cs typeface="+mn-cs"/>
                </a:defRPr>
              </a:lvl7pPr>
              <a:lvl8pPr marL="3820592" indent="-254706" algn="l" defTabSz="509412" rtl="0" eaLnBrk="1" latinLnBrk="0" hangingPunct="1">
                <a:spcBef>
                  <a:spcPct val="20000"/>
                </a:spcBef>
                <a:buFont typeface="Arial"/>
                <a:buChar char="•"/>
                <a:defRPr sz="2200" kern="1200">
                  <a:solidFill>
                    <a:schemeClr val="tx1"/>
                  </a:solidFill>
                  <a:latin typeface="+mn-lt"/>
                  <a:ea typeface="+mn-ea"/>
                  <a:cs typeface="+mn-cs"/>
                </a:defRPr>
              </a:lvl8pPr>
              <a:lvl9pPr marL="4330004" indent="-254706" algn="l" defTabSz="509412" rtl="0" eaLnBrk="1" latinLnBrk="0" hangingPunct="1">
                <a:spcBef>
                  <a:spcPct val="20000"/>
                </a:spcBef>
                <a:buFont typeface="Arial"/>
                <a:buChar char="•"/>
                <a:defRPr sz="2200" kern="1200">
                  <a:solidFill>
                    <a:schemeClr val="tx1"/>
                  </a:solidFill>
                  <a:latin typeface="+mn-lt"/>
                  <a:ea typeface="+mn-ea"/>
                  <a:cs typeface="+mn-cs"/>
                </a:defRPr>
              </a:lvl9pPr>
            </a:lstStyle>
            <a:p>
              <a:r>
                <a:rPr lang="en-US" sz="4200" b="1" dirty="0">
                  <a:gradFill flip="none" rotWithShape="1">
                    <a:gsLst>
                      <a:gs pos="0">
                        <a:srgbClr val="006065">
                          <a:alpha val="16000"/>
                        </a:srgbClr>
                      </a:gs>
                      <a:gs pos="100000">
                        <a:srgbClr val="006065"/>
                      </a:gs>
                    </a:gsLst>
                    <a:lin ang="16200000" scaled="0"/>
                    <a:tileRect/>
                  </a:gradFill>
                </a:rPr>
                <a:t>$12 </a:t>
              </a:r>
              <a:r>
                <a:rPr lang="en-US" sz="4200" b="1" dirty="0" err="1">
                  <a:gradFill flip="none" rotWithShape="1">
                    <a:gsLst>
                      <a:gs pos="0">
                        <a:srgbClr val="006065">
                          <a:alpha val="16000"/>
                        </a:srgbClr>
                      </a:gs>
                      <a:gs pos="100000">
                        <a:srgbClr val="006065"/>
                      </a:gs>
                    </a:gsLst>
                    <a:lin ang="16200000" scaled="0"/>
                    <a:tileRect/>
                  </a:gradFill>
                </a:rPr>
                <a:t>Bil</a:t>
              </a:r>
              <a:endParaRPr lang="en-US" sz="4200" b="1" dirty="0">
                <a:gradFill flip="none" rotWithShape="1">
                  <a:gsLst>
                    <a:gs pos="0">
                      <a:srgbClr val="006065">
                        <a:alpha val="16000"/>
                      </a:srgbClr>
                    </a:gs>
                    <a:gs pos="100000">
                      <a:srgbClr val="006065"/>
                    </a:gs>
                  </a:gsLst>
                  <a:lin ang="16200000" scaled="0"/>
                  <a:tileRect/>
                </a:gradFill>
              </a:endParaRPr>
            </a:p>
            <a:p>
              <a:r>
                <a:rPr lang="en-US" b="1" dirty="0">
                  <a:solidFill>
                    <a:srgbClr val="006065"/>
                  </a:solidFill>
                </a:rPr>
                <a:t>Research Spend</a:t>
              </a:r>
              <a:br>
                <a:rPr lang="en-US" b="1" dirty="0">
                  <a:solidFill>
                    <a:srgbClr val="006065"/>
                  </a:solidFill>
                </a:rPr>
              </a:br>
              <a:r>
                <a:rPr lang="en-US" dirty="0">
                  <a:solidFill>
                    <a:srgbClr val="006065"/>
                  </a:solidFill>
                  <a:latin typeface="Morningstar 1 Light"/>
                </a:rPr>
                <a:t>33,000 firms</a:t>
              </a:r>
              <a:br>
                <a:rPr lang="en-US" dirty="0">
                  <a:solidFill>
                    <a:srgbClr val="FF0000"/>
                  </a:solidFill>
                  <a:latin typeface="Morningstar 1 Light"/>
                </a:rPr>
              </a:br>
              <a:r>
                <a:rPr lang="en-US" sz="900" dirty="0">
                  <a:solidFill>
                    <a:srgbClr val="FFFFFF">
                      <a:lumMod val="75000"/>
                    </a:srgbClr>
                  </a:solidFill>
                  <a:latin typeface="Morningstar 1 Light"/>
                </a:rPr>
                <a:t>(Big Dough, Greenwich)</a:t>
              </a:r>
              <a:endParaRPr lang="en-US" sz="900" dirty="0">
                <a:solidFill>
                  <a:srgbClr val="FF0000"/>
                </a:solidFill>
                <a:latin typeface="Morningstar 1 Light"/>
              </a:endParaRPr>
            </a:p>
          </p:txBody>
        </p:sp>
      </p:grpSp>
      <p:sp>
        <p:nvSpPr>
          <p:cNvPr id="18" name="Oval 17"/>
          <p:cNvSpPr/>
          <p:nvPr userDrawn="1"/>
        </p:nvSpPr>
        <p:spPr bwMode="auto">
          <a:xfrm>
            <a:off x="8109781" y="1506783"/>
            <a:ext cx="784530" cy="784530"/>
          </a:xfrm>
          <a:prstGeom prst="ellipse">
            <a:avLst/>
          </a:prstGeom>
          <a:gradFill>
            <a:gsLst>
              <a:gs pos="0">
                <a:schemeClr val="bg1">
                  <a:lumMod val="85000"/>
                  <a:alpha val="35000"/>
                </a:schemeClr>
              </a:gs>
              <a:gs pos="100000">
                <a:schemeClr val="bg1">
                  <a:lumMod val="85000"/>
                  <a:alpha val="0"/>
                </a:schemeClr>
              </a:gs>
            </a:gsLst>
          </a:gradFill>
          <a:ln>
            <a:solidFill>
              <a:srgbClr val="A6A6A6"/>
            </a:solidFill>
          </a:ln>
        </p:spPr>
        <p:style>
          <a:lnRef idx="1">
            <a:schemeClr val="accent1"/>
          </a:lnRef>
          <a:fillRef idx="3">
            <a:schemeClr val="accent1"/>
          </a:fillRef>
          <a:effectRef idx="2">
            <a:schemeClr val="accent1"/>
          </a:effectRef>
          <a:fontRef idx="minor">
            <a:schemeClr val="lt1"/>
          </a:fontRef>
        </p:style>
        <p:txBody>
          <a:bodyPr lIns="81282" tIns="40639" rIns="81282" bIns="40639" anchor="ctr"/>
          <a:lstStyle/>
          <a:p>
            <a:pPr algn="ctr" defTabSz="451587">
              <a:defRPr/>
            </a:pPr>
            <a:endParaRPr lang="en-US">
              <a:solidFill>
                <a:srgbClr val="FFFFFF"/>
              </a:solidFill>
            </a:endParaRPr>
          </a:p>
        </p:txBody>
      </p:sp>
      <p:sp>
        <p:nvSpPr>
          <p:cNvPr id="19" name="Rectangle 18"/>
          <p:cNvSpPr/>
          <p:nvPr userDrawn="1"/>
        </p:nvSpPr>
        <p:spPr>
          <a:xfrm>
            <a:off x="197085" y="5545141"/>
            <a:ext cx="5799137" cy="1355726"/>
          </a:xfrm>
          <a:prstGeom prst="rect">
            <a:avLst/>
          </a:prstGeom>
          <a:noFill/>
          <a:ln>
            <a:noFill/>
          </a:ln>
        </p:spPr>
        <p:style>
          <a:lnRef idx="2">
            <a:schemeClr val="dk1"/>
          </a:lnRef>
          <a:fillRef idx="1">
            <a:schemeClr val="lt1"/>
          </a:fillRef>
          <a:effectRef idx="0">
            <a:schemeClr val="dk1"/>
          </a:effectRef>
          <a:fontRef idx="minor">
            <a:schemeClr val="dk1"/>
          </a:fontRef>
        </p:style>
        <p:txBody>
          <a:bodyPr lIns="0" tIns="0" rIns="0" bIns="0"/>
          <a:lstStyle/>
          <a:p>
            <a:pPr defTabSz="452837" fontAlgn="auto">
              <a:lnSpc>
                <a:spcPct val="90000"/>
              </a:lnSpc>
              <a:spcBef>
                <a:spcPts val="0"/>
              </a:spcBef>
              <a:spcAft>
                <a:spcPts val="0"/>
              </a:spcAft>
              <a:defRPr/>
            </a:pPr>
            <a:r>
              <a:rPr lang="en-US" sz="8600" b="1" dirty="0">
                <a:gradFill flip="none" rotWithShape="1">
                  <a:gsLst>
                    <a:gs pos="0">
                      <a:srgbClr val="4E6688">
                        <a:alpha val="20000"/>
                      </a:srgbClr>
                    </a:gs>
                    <a:gs pos="100000">
                      <a:srgbClr val="4E6688"/>
                    </a:gs>
                  </a:gsLst>
                  <a:lin ang="16200000" scaled="0"/>
                  <a:tileRect/>
                </a:gradFill>
                <a:latin typeface="Morningstar 1 Bold"/>
                <a:cs typeface="UniversNext for MORNPC Cn"/>
              </a:rPr>
              <a:t>Dodd-Frank</a:t>
            </a:r>
          </a:p>
        </p:txBody>
      </p:sp>
      <p:sp>
        <p:nvSpPr>
          <p:cNvPr id="20" name="Rectangle 19"/>
          <p:cNvSpPr/>
          <p:nvPr userDrawn="1"/>
        </p:nvSpPr>
        <p:spPr>
          <a:xfrm>
            <a:off x="2568806" y="6357937"/>
            <a:ext cx="5799137" cy="1355726"/>
          </a:xfrm>
          <a:prstGeom prst="rect">
            <a:avLst/>
          </a:prstGeom>
          <a:noFill/>
          <a:ln>
            <a:noFill/>
          </a:ln>
        </p:spPr>
        <p:style>
          <a:lnRef idx="2">
            <a:schemeClr val="dk1"/>
          </a:lnRef>
          <a:fillRef idx="1">
            <a:schemeClr val="lt1"/>
          </a:fillRef>
          <a:effectRef idx="0">
            <a:schemeClr val="dk1"/>
          </a:effectRef>
          <a:fontRef idx="minor">
            <a:schemeClr val="dk1"/>
          </a:fontRef>
        </p:style>
        <p:txBody>
          <a:bodyPr lIns="0" tIns="0" rIns="0" bIns="0"/>
          <a:lstStyle/>
          <a:p>
            <a:pPr defTabSz="452837" fontAlgn="auto">
              <a:lnSpc>
                <a:spcPct val="90000"/>
              </a:lnSpc>
              <a:spcBef>
                <a:spcPts val="0"/>
              </a:spcBef>
              <a:spcAft>
                <a:spcPts val="0"/>
              </a:spcAft>
              <a:defRPr/>
            </a:pPr>
            <a:r>
              <a:rPr lang="en-US" sz="8600" b="1" dirty="0">
                <a:gradFill flip="none" rotWithShape="1">
                  <a:gsLst>
                    <a:gs pos="0">
                      <a:srgbClr val="006065">
                        <a:alpha val="20000"/>
                      </a:srgbClr>
                    </a:gs>
                    <a:gs pos="100000">
                      <a:srgbClr val="006065">
                        <a:alpha val="50000"/>
                      </a:srgbClr>
                    </a:gs>
                  </a:gsLst>
                  <a:lin ang="16200000" scaled="0"/>
                  <a:tileRect/>
                </a:gradFill>
                <a:latin typeface="Morningstar 1 Bold"/>
                <a:cs typeface="UniversNext for MORNPC Cn"/>
              </a:rPr>
              <a:t>Solvency II</a:t>
            </a:r>
          </a:p>
        </p:txBody>
      </p:sp>
      <p:sp>
        <p:nvSpPr>
          <p:cNvPr id="21" name="Content Placeholder 2"/>
          <p:cNvSpPr>
            <a:spLocks noGrp="1"/>
          </p:cNvSpPr>
          <p:nvPr>
            <p:ph idx="19" hasCustomPrompt="1"/>
          </p:nvPr>
        </p:nvSpPr>
        <p:spPr>
          <a:xfrm>
            <a:off x="1184275" y="5128005"/>
            <a:ext cx="3399539" cy="139526"/>
          </a:xfrm>
          <a:prstGeom prst="rect">
            <a:avLst/>
          </a:prstGeom>
        </p:spPr>
        <p:txBody>
          <a:bodyPr wrap="square" lIns="0" tIns="0" rIns="0" bIns="0">
            <a:spAutoFit/>
          </a:bodyPr>
          <a:lstStyle>
            <a:lvl1pPr marL="0" indent="0">
              <a:spcBef>
                <a:spcPts val="0"/>
              </a:spcBef>
              <a:spcAft>
                <a:spcPts val="714"/>
              </a:spcAft>
              <a:buClr>
                <a:schemeClr val="tx2"/>
              </a:buClr>
              <a:buSzPct val="75000"/>
              <a:buFont typeface="Lucida Grande"/>
              <a:buNone/>
              <a:defRPr lang="en-US" sz="900" b="0" i="0" kern="1200" dirty="0" smtClean="0">
                <a:solidFill>
                  <a:schemeClr val="bg1">
                    <a:lumMod val="75000"/>
                  </a:schemeClr>
                </a:solidFill>
                <a:latin typeface="+mn-lt"/>
                <a:ea typeface="ＭＳ Ｐゴシック" charset="0"/>
                <a:cs typeface="ＭＳ Ｐゴシック" charset="0"/>
              </a:defRPr>
            </a:lvl1pPr>
            <a:lvl2pPr marL="153818" indent="0" defTabSz="365504">
              <a:spcBef>
                <a:spcPts val="0"/>
              </a:spcBef>
              <a:spcAft>
                <a:spcPts val="714"/>
              </a:spcAft>
              <a:buClr>
                <a:schemeClr val="bg1">
                  <a:lumMod val="50000"/>
                </a:schemeClr>
              </a:buClr>
              <a:buSzPct val="75000"/>
              <a:buFont typeface="Lucida Grande"/>
              <a:buNone/>
              <a:defRPr sz="1100">
                <a:solidFill>
                  <a:schemeClr val="bg1">
                    <a:lumMod val="50000"/>
                  </a:schemeClr>
                </a:solidFill>
              </a:defRPr>
            </a:lvl2pPr>
            <a:lvl3pPr marL="1356949" indent="-226418">
              <a:spcBef>
                <a:spcPts val="0"/>
              </a:spcBef>
              <a:spcAft>
                <a:spcPts val="714"/>
              </a:spcAft>
              <a:buClr>
                <a:schemeClr val="bg1">
                  <a:lumMod val="75000"/>
                </a:schemeClr>
              </a:buClr>
              <a:buSzPct val="75000"/>
              <a:buFont typeface="Lucida Grande"/>
              <a:buChar char="►"/>
              <a:defRPr sz="1100"/>
            </a:lvl3pPr>
            <a:lvl4pPr marL="1918289" indent="-226418">
              <a:spcBef>
                <a:spcPts val="0"/>
              </a:spcBef>
              <a:spcAft>
                <a:spcPts val="714"/>
              </a:spcAft>
              <a:buClr>
                <a:schemeClr val="bg1">
                  <a:lumMod val="85000"/>
                </a:schemeClr>
              </a:buClr>
              <a:buSzPct val="75000"/>
              <a:buFont typeface="Lucida Grande"/>
              <a:buChar char="►"/>
              <a:defRPr sz="1100"/>
            </a:lvl4pPr>
            <a:lvl5pPr marL="2037780" indent="-226418">
              <a:buClr>
                <a:schemeClr val="tx2"/>
              </a:buClr>
              <a:buSzPct val="75000"/>
              <a:buFont typeface="Lucida Grande"/>
              <a:buChar char="►"/>
              <a:defRPr sz="1800"/>
            </a:lvl5pPr>
          </a:lstStyle>
          <a:p>
            <a:pPr lvl="0"/>
            <a:r>
              <a:rPr lang="en-US" dirty="0"/>
              <a:t>Data as of- and Source goes here.</a:t>
            </a:r>
          </a:p>
        </p:txBody>
      </p:sp>
      <p:graphicFrame>
        <p:nvGraphicFramePr>
          <p:cNvPr id="12" name="Table 11"/>
          <p:cNvGraphicFramePr>
            <a:graphicFrameLocks noGrp="1"/>
          </p:cNvGraphicFramePr>
          <p:nvPr userDrawn="1">
            <p:extLst>
              <p:ext uri="{D42A27DB-BD31-4B8C-83A1-F6EECF244321}">
                <p14:modId xmlns:p14="http://schemas.microsoft.com/office/powerpoint/2010/main" val="82316276"/>
              </p:ext>
            </p:extLst>
          </p:nvPr>
        </p:nvGraphicFramePr>
        <p:xfrm>
          <a:off x="1208373" y="3263655"/>
          <a:ext cx="8289926" cy="2608848"/>
        </p:xfrm>
        <a:graphic>
          <a:graphicData uri="http://schemas.openxmlformats.org/drawingml/2006/table">
            <a:tbl>
              <a:tblPr firstRow="1" bandRow="1">
                <a:tableStyleId>{5C22544A-7EE6-4342-B048-85BDC9FD1C3A}</a:tableStyleId>
              </a:tblPr>
              <a:tblGrid>
                <a:gridCol w="465137">
                  <a:extLst>
                    <a:ext uri="{9D8B030D-6E8A-4147-A177-3AD203B41FA5}">
                      <a16:colId xmlns:a16="http://schemas.microsoft.com/office/drawing/2014/main" val="20000"/>
                    </a:ext>
                  </a:extLst>
                </a:gridCol>
                <a:gridCol w="1562099">
                  <a:extLst>
                    <a:ext uri="{9D8B030D-6E8A-4147-A177-3AD203B41FA5}">
                      <a16:colId xmlns:a16="http://schemas.microsoft.com/office/drawing/2014/main" val="20001"/>
                    </a:ext>
                  </a:extLst>
                </a:gridCol>
                <a:gridCol w="863600">
                  <a:extLst>
                    <a:ext uri="{9D8B030D-6E8A-4147-A177-3AD203B41FA5}">
                      <a16:colId xmlns:a16="http://schemas.microsoft.com/office/drawing/2014/main" val="20002"/>
                    </a:ext>
                  </a:extLst>
                </a:gridCol>
                <a:gridCol w="685801">
                  <a:extLst>
                    <a:ext uri="{9D8B030D-6E8A-4147-A177-3AD203B41FA5}">
                      <a16:colId xmlns:a16="http://schemas.microsoft.com/office/drawing/2014/main" val="20003"/>
                    </a:ext>
                  </a:extLst>
                </a:gridCol>
                <a:gridCol w="1555749">
                  <a:extLst>
                    <a:ext uri="{9D8B030D-6E8A-4147-A177-3AD203B41FA5}">
                      <a16:colId xmlns:a16="http://schemas.microsoft.com/office/drawing/2014/main" val="20004"/>
                    </a:ext>
                  </a:extLst>
                </a:gridCol>
                <a:gridCol w="1555749">
                  <a:extLst>
                    <a:ext uri="{9D8B030D-6E8A-4147-A177-3AD203B41FA5}">
                      <a16:colId xmlns:a16="http://schemas.microsoft.com/office/drawing/2014/main" val="20005"/>
                    </a:ext>
                  </a:extLst>
                </a:gridCol>
                <a:gridCol w="1601791">
                  <a:extLst>
                    <a:ext uri="{9D8B030D-6E8A-4147-A177-3AD203B41FA5}">
                      <a16:colId xmlns:a16="http://schemas.microsoft.com/office/drawing/2014/main" val="20006"/>
                    </a:ext>
                  </a:extLst>
                </a:gridCol>
              </a:tblGrid>
              <a:tr h="1135653">
                <a:tc>
                  <a:txBody>
                    <a:bodyPr/>
                    <a:lstStyle/>
                    <a:p>
                      <a:endParaRPr lang="en-US" sz="1000" b="0" i="0" dirty="0">
                        <a:latin typeface="+mn-lt"/>
                      </a:endParaRPr>
                    </a:p>
                  </a:txBody>
                  <a:tcPr marT="45718" marB="45718">
                    <a:lnR w="3175" cap="flat" cmpd="sng" algn="ctr">
                      <a:solidFill>
                        <a:srgbClr val="FF0000"/>
                      </a:solidFill>
                      <a:prstDash val="solid"/>
                      <a:round/>
                      <a:headEnd type="none" w="med" len="med"/>
                      <a:tailEnd type="none" w="med" len="med"/>
                    </a:lnR>
                    <a:lnT w="3175" cap="flat" cmpd="sng" algn="ctr">
                      <a:solidFill>
                        <a:srgbClr val="FF0000"/>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endParaRPr lang="en-US" sz="1000" b="0" i="0" dirty="0">
                        <a:latin typeface="+mn-lt"/>
                      </a:endParaRPr>
                    </a:p>
                  </a:txBody>
                  <a:tcPr marT="45718" marB="45718">
                    <a:lnL w="3175" cap="flat" cmpd="sng" algn="ctr">
                      <a:solidFill>
                        <a:srgbClr val="FF0000"/>
                      </a:solidFill>
                      <a:prstDash val="solid"/>
                      <a:round/>
                      <a:headEnd type="none" w="med" len="med"/>
                      <a:tailEnd type="none" w="med" len="med"/>
                    </a:lnL>
                    <a:lnT w="3175" cap="flat" cmpd="sng" algn="ctr">
                      <a:solidFill>
                        <a:srgbClr val="FF0000"/>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endParaRPr lang="en-US" sz="1000" b="0" i="0" dirty="0">
                        <a:latin typeface="+mn-lt"/>
                      </a:endParaRPr>
                    </a:p>
                  </a:txBody>
                  <a:tcPr marT="45718" marB="45718">
                    <a:lnT w="3175" cap="flat" cmpd="sng" algn="ctr">
                      <a:solidFill>
                        <a:srgbClr val="FF0000"/>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endParaRPr lang="en-US" sz="1000" b="0" i="0" dirty="0">
                        <a:latin typeface="+mn-lt"/>
                      </a:endParaRPr>
                    </a:p>
                  </a:txBody>
                  <a:tcPr marT="45718" marB="45718">
                    <a:lnB w="3175" cap="flat" cmpd="sng" algn="ctr">
                      <a:noFill/>
                      <a:prstDash val="solid"/>
                      <a:round/>
                      <a:headEnd type="none" w="med" len="med"/>
                      <a:tailEnd type="none" w="med" len="med"/>
                    </a:lnB>
                    <a:noFill/>
                  </a:tcPr>
                </a:tc>
                <a:tc>
                  <a:txBody>
                    <a:bodyPr/>
                    <a:lstStyle/>
                    <a:p>
                      <a:endParaRPr lang="en-US" sz="1000" b="0" i="0" dirty="0">
                        <a:latin typeface="+mn-lt"/>
                      </a:endParaRPr>
                    </a:p>
                  </a:txBody>
                  <a:tcPr marT="45718" marB="45718">
                    <a:lnB w="3175" cap="flat" cmpd="sng" algn="ctr">
                      <a:noFill/>
                      <a:prstDash val="solid"/>
                      <a:round/>
                      <a:headEnd type="none" w="med" len="med"/>
                      <a:tailEnd type="none" w="med" len="med"/>
                    </a:lnB>
                    <a:noFill/>
                  </a:tcPr>
                </a:tc>
                <a:tc>
                  <a:txBody>
                    <a:bodyPr/>
                    <a:lstStyle/>
                    <a:p>
                      <a:endParaRPr lang="en-US" sz="1000" b="0" i="0" dirty="0">
                        <a:latin typeface="+mn-lt"/>
                      </a:endParaRPr>
                    </a:p>
                  </a:txBody>
                  <a:tcPr marT="45718" marB="45718">
                    <a:lnB w="3175" cap="flat" cmpd="sng" algn="ctr">
                      <a:noFill/>
                      <a:prstDash val="solid"/>
                      <a:round/>
                      <a:headEnd type="none" w="med" len="med"/>
                      <a:tailEnd type="none" w="med" len="med"/>
                    </a:lnB>
                    <a:noFill/>
                  </a:tcPr>
                </a:tc>
                <a:tc>
                  <a:txBody>
                    <a:bodyPr/>
                    <a:lstStyle/>
                    <a:p>
                      <a:endParaRPr lang="en-US" sz="1000" b="0" i="0" dirty="0">
                        <a:latin typeface="+mn-lt"/>
                      </a:endParaRPr>
                    </a:p>
                  </a:txBody>
                  <a:tcPr marT="45718" marB="45718">
                    <a:lnB w="3175" cap="flat" cmpd="sng" algn="ctr">
                      <a:noFill/>
                      <a:prstDash val="solid"/>
                      <a:round/>
                      <a:headEnd type="none" w="med" len="med"/>
                      <a:tailEnd type="none" w="med" len="med"/>
                    </a:lnB>
                    <a:noFill/>
                  </a:tcPr>
                </a:tc>
                <a:extLst>
                  <a:ext uri="{0D108BD9-81ED-4DB2-BD59-A6C34878D82A}">
                    <a16:rowId xmlns:a16="http://schemas.microsoft.com/office/drawing/2014/main" val="10000"/>
                  </a:ext>
                </a:extLst>
              </a:tr>
              <a:tr h="1473195">
                <a:tc>
                  <a:txBody>
                    <a:bodyPr/>
                    <a:lstStyle/>
                    <a:p>
                      <a:pPr marL="0" marR="0" lvl="0" indent="0" algn="l" defTabSz="509412" rtl="0" eaLnBrk="1" fontAlgn="auto" latinLnBrk="0" hangingPunct="1">
                        <a:lnSpc>
                          <a:spcPct val="100000"/>
                        </a:lnSpc>
                        <a:spcBef>
                          <a:spcPts val="0"/>
                        </a:spcBef>
                        <a:spcAft>
                          <a:spcPts val="0"/>
                        </a:spcAft>
                        <a:buClrTx/>
                        <a:buSzTx/>
                        <a:buFontTx/>
                        <a:buNone/>
                        <a:tabLst/>
                        <a:defRPr/>
                      </a:pPr>
                      <a:endParaRPr kumimoji="0" lang="en-US" sz="1000" b="0" i="0" u="none" strike="noStrike" cap="none" normalizeH="0" baseline="0" dirty="0">
                        <a:ln>
                          <a:noFill/>
                        </a:ln>
                        <a:solidFill>
                          <a:srgbClr val="FF0000"/>
                        </a:solidFill>
                        <a:effectLst/>
                        <a:latin typeface="+mn-lt"/>
                        <a:ea typeface="ＭＳ Ｐゴシック" charset="0"/>
                        <a:cs typeface="UniversNext for MORN Cn Lt"/>
                      </a:endParaRPr>
                    </a:p>
                  </a:txBody>
                  <a:tcPr marT="45718" marB="45718">
                    <a:lnL w="3175" cap="flat" cmpd="sng" algn="ctr">
                      <a:noFill/>
                      <a:prstDash val="solid"/>
                      <a:round/>
                      <a:headEnd type="none" w="med" len="med"/>
                      <a:tailEnd type="none" w="med" len="med"/>
                    </a:lnL>
                    <a:lnR w="3175" cap="flat" cmpd="sng" algn="ctr">
                      <a:solidFill>
                        <a:srgbClr val="FF0000"/>
                      </a:solidFill>
                      <a:prstDash val="solid"/>
                      <a:round/>
                      <a:headEnd type="none" w="med" len="med"/>
                      <a:tailEnd type="none" w="med" len="med"/>
                    </a:lnR>
                    <a:lnT w="3175" cap="flat" cmpd="sng" algn="ctr">
                      <a:noFill/>
                      <a:prstDash val="solid"/>
                      <a:round/>
                      <a:headEnd type="none" w="med" len="med"/>
                      <a:tailEnd type="none" w="med" len="med"/>
                    </a:lnT>
                    <a:noFill/>
                  </a:tcPr>
                </a:tc>
                <a:tc>
                  <a:txBody>
                    <a:bodyPr/>
                    <a:lstStyle/>
                    <a:p>
                      <a:pPr marL="0" marR="0" lvl="0" indent="0" algn="l" defTabSz="509412" rtl="0" eaLnBrk="1" fontAlgn="auto" latinLnBrk="0" hangingPunct="1">
                        <a:lnSpc>
                          <a:spcPct val="100000"/>
                        </a:lnSpc>
                        <a:spcBef>
                          <a:spcPts val="0"/>
                        </a:spcBef>
                        <a:spcAft>
                          <a:spcPts val="0"/>
                        </a:spcAft>
                        <a:buClrTx/>
                        <a:buSzTx/>
                        <a:buFontTx/>
                        <a:buNone/>
                        <a:tabLst/>
                        <a:defRPr/>
                      </a:pPr>
                      <a:r>
                        <a:rPr kumimoji="0" lang="en-US" sz="1800" b="0" i="0" u="none" strike="noStrike" cap="none" normalizeH="0" baseline="0" dirty="0">
                          <a:ln>
                            <a:noFill/>
                          </a:ln>
                          <a:solidFill>
                            <a:srgbClr val="FF0000"/>
                          </a:solidFill>
                          <a:effectLst/>
                          <a:latin typeface="+mn-lt"/>
                          <a:ea typeface="ＭＳ Ｐゴシック" charset="0"/>
                          <a:cs typeface="UniversNext for MORN Cn Lt"/>
                        </a:rPr>
                        <a:t>Fuel Your Research and External Presentations</a:t>
                      </a:r>
                    </a:p>
                    <a:p>
                      <a:pPr marL="0" marR="0" lvl="0" indent="0" algn="l" defTabSz="509412" rtl="0" eaLnBrk="1" fontAlgn="auto" latinLnBrk="0" hangingPunct="1">
                        <a:lnSpc>
                          <a:spcPct val="100000"/>
                        </a:lnSpc>
                        <a:spcBef>
                          <a:spcPts val="0"/>
                        </a:spcBef>
                        <a:spcAft>
                          <a:spcPts val="0"/>
                        </a:spcAft>
                        <a:buClrTx/>
                        <a:buSzTx/>
                        <a:buFontTx/>
                        <a:buNone/>
                        <a:tabLst/>
                        <a:defRPr/>
                      </a:pPr>
                      <a:endParaRPr kumimoji="0" lang="en-US" sz="1800" b="0" i="0" u="none" strike="noStrike" cap="none" normalizeH="0" baseline="0" dirty="0">
                        <a:ln>
                          <a:noFill/>
                        </a:ln>
                        <a:solidFill>
                          <a:srgbClr val="FF0000"/>
                        </a:solidFill>
                        <a:effectLst/>
                        <a:latin typeface="+mn-lt"/>
                        <a:ea typeface="ＭＳ Ｐゴシック" charset="0"/>
                        <a:cs typeface="UniversNext for MORN Cn Lt"/>
                      </a:endParaRPr>
                    </a:p>
                  </a:txBody>
                  <a:tcPr marT="45718" marB="45718">
                    <a:lnL w="3175" cap="flat" cmpd="sng" algn="ctr">
                      <a:solidFill>
                        <a:srgbClr val="FF0000"/>
                      </a:solidFill>
                      <a:prstDash val="solid"/>
                      <a:round/>
                      <a:headEnd type="none" w="med" len="med"/>
                      <a:tailEnd type="none" w="med" len="med"/>
                    </a:lnL>
                    <a:lnR w="3175" cap="flat" cmpd="sng" algn="ctr">
                      <a:solidFill>
                        <a:srgbClr val="FF0000"/>
                      </a:solidFill>
                      <a:prstDash val="solid"/>
                      <a:round/>
                      <a:headEnd type="none" w="med" len="med"/>
                      <a:tailEnd type="none" w="med" len="med"/>
                    </a:lnR>
                    <a:lnT w="3175" cap="flat" cmpd="sng" algn="ctr">
                      <a:noFill/>
                      <a:prstDash val="solid"/>
                      <a:round/>
                      <a:headEnd type="none" w="med" len="med"/>
                      <a:tailEnd type="none" w="med" len="med"/>
                    </a:lnT>
                    <a:noFill/>
                  </a:tcPr>
                </a:tc>
                <a:tc gridSpan="2">
                  <a:txBody>
                    <a:bodyPr/>
                    <a:lstStyle/>
                    <a:p>
                      <a:pPr marL="0" marR="0" lvl="0" indent="0" algn="l" defTabSz="914400" rtl="0" eaLnBrk="1" fontAlgn="base" latinLnBrk="0" hangingPunct="1">
                        <a:lnSpc>
                          <a:spcPct val="90000"/>
                        </a:lnSpc>
                        <a:spcBef>
                          <a:spcPct val="25000"/>
                        </a:spcBef>
                        <a:spcAft>
                          <a:spcPct val="0"/>
                        </a:spcAft>
                        <a:buClr>
                          <a:srgbClr val="FF0000"/>
                        </a:buClr>
                        <a:buSzPct val="75000"/>
                        <a:buFontTx/>
                        <a:buNone/>
                        <a:tabLst>
                          <a:tab pos="1139825" algn="l"/>
                        </a:tabLst>
                        <a:defRPr/>
                      </a:pPr>
                      <a:r>
                        <a:rPr kumimoji="0" lang="en-US" sz="1800" b="0" i="0" u="none" strike="noStrike" cap="none" normalizeH="0" baseline="0" dirty="0">
                          <a:ln>
                            <a:noFill/>
                          </a:ln>
                          <a:solidFill>
                            <a:srgbClr val="FF0000"/>
                          </a:solidFill>
                          <a:effectLst/>
                          <a:latin typeface="+mn-lt"/>
                          <a:ea typeface="ＭＳ Ｐゴシック" charset="0"/>
                          <a:cs typeface="UniversNext for MORN Cn Lt"/>
                        </a:rPr>
                        <a:t>Identify Industry Trends</a:t>
                      </a:r>
                    </a:p>
                  </a:txBody>
                  <a:tcPr marT="45718" marB="45718">
                    <a:lnL w="3175" cap="flat" cmpd="sng" algn="ctr">
                      <a:solidFill>
                        <a:srgbClr val="FF0000"/>
                      </a:solidFill>
                      <a:prstDash val="solid"/>
                      <a:round/>
                      <a:headEnd type="none" w="med" len="med"/>
                      <a:tailEnd type="none" w="med" len="med"/>
                    </a:lnL>
                    <a:lnR w="3175" cap="flat" cmpd="sng" algn="ctr">
                      <a:solidFill>
                        <a:srgbClr val="FF0000"/>
                      </a:solidFill>
                      <a:prstDash val="solid"/>
                      <a:round/>
                      <a:headEnd type="none" w="med" len="med"/>
                      <a:tailEnd type="none" w="med" len="med"/>
                    </a:lnR>
                    <a:lnT w="3175" cap="flat" cmpd="sng" algn="ctr">
                      <a:noFill/>
                      <a:prstDash val="solid"/>
                      <a:round/>
                      <a:headEnd type="none" w="med" len="med"/>
                      <a:tailEnd type="none" w="med" len="med"/>
                    </a:lnT>
                    <a:noFill/>
                  </a:tcPr>
                </a:tc>
                <a:tc hMerge="1">
                  <a:txBody>
                    <a:bodyPr/>
                    <a:lstStyle/>
                    <a:p>
                      <a:endParaRPr lang="en-US"/>
                    </a:p>
                  </a:txBody>
                  <a:tcPr/>
                </a:tc>
                <a:tc>
                  <a:txBody>
                    <a:bodyPr/>
                    <a:lstStyle/>
                    <a:p>
                      <a:pPr marL="0" marR="0" lvl="0" indent="0" algn="l" defTabSz="509412" rtl="0" eaLnBrk="1" fontAlgn="auto" latinLnBrk="0" hangingPunct="1">
                        <a:lnSpc>
                          <a:spcPct val="100000"/>
                        </a:lnSpc>
                        <a:spcBef>
                          <a:spcPts val="0"/>
                        </a:spcBef>
                        <a:spcAft>
                          <a:spcPts val="0"/>
                        </a:spcAft>
                        <a:buClrTx/>
                        <a:buSzTx/>
                        <a:buFontTx/>
                        <a:buNone/>
                        <a:tabLst/>
                        <a:defRPr/>
                      </a:pPr>
                      <a:r>
                        <a:rPr kumimoji="0" lang="en-US" sz="1800" b="0" i="0" u="none" strike="noStrike" cap="none" normalizeH="0" baseline="0" dirty="0">
                          <a:ln>
                            <a:noFill/>
                          </a:ln>
                          <a:solidFill>
                            <a:srgbClr val="FF0000"/>
                          </a:solidFill>
                          <a:effectLst/>
                          <a:latin typeface="+mn-lt"/>
                          <a:ea typeface="ＭＳ Ｐゴシック" charset="0"/>
                          <a:cs typeface="UniversNext for MORN Cn Lt"/>
                        </a:rPr>
                        <a:t>Search for the Right Competitive Set</a:t>
                      </a:r>
                    </a:p>
                  </a:txBody>
                  <a:tcPr marT="45718" marB="45718">
                    <a:lnL w="3175" cap="flat" cmpd="sng" algn="ctr">
                      <a:solidFill>
                        <a:srgbClr val="FF0000"/>
                      </a:solidFill>
                      <a:prstDash val="solid"/>
                      <a:round/>
                      <a:headEnd type="none" w="med" len="med"/>
                      <a:tailEnd type="none" w="med" len="med"/>
                    </a:lnL>
                    <a:lnR w="3175" cap="flat" cmpd="sng" algn="ctr">
                      <a:solidFill>
                        <a:srgbClr val="FF0000"/>
                      </a:solidFill>
                      <a:prstDash val="solid"/>
                      <a:round/>
                      <a:headEnd type="none" w="med" len="med"/>
                      <a:tailEnd type="none" w="med" len="med"/>
                    </a:lnR>
                    <a:lnT w="3175" cap="flat" cmpd="sng" algn="ctr">
                      <a:noFill/>
                      <a:prstDash val="solid"/>
                      <a:round/>
                      <a:headEnd type="none" w="med" len="med"/>
                      <a:tailEnd type="none" w="med" len="med"/>
                    </a:lnT>
                    <a:noFill/>
                  </a:tcPr>
                </a:tc>
                <a:tc>
                  <a:txBody>
                    <a:bodyPr/>
                    <a:lstStyle/>
                    <a:p>
                      <a:pPr marL="0" marR="0" lvl="0" indent="0" algn="l" defTabSz="509412" rtl="0" eaLnBrk="1" fontAlgn="auto" latinLnBrk="0" hangingPunct="1">
                        <a:lnSpc>
                          <a:spcPct val="100000"/>
                        </a:lnSpc>
                        <a:spcBef>
                          <a:spcPts val="0"/>
                        </a:spcBef>
                        <a:spcAft>
                          <a:spcPts val="0"/>
                        </a:spcAft>
                        <a:buClrTx/>
                        <a:buSzTx/>
                        <a:buFontTx/>
                        <a:buNone/>
                        <a:tabLst/>
                        <a:defRPr/>
                      </a:pPr>
                      <a:r>
                        <a:rPr kumimoji="0" lang="en-US" sz="1800" b="0" i="0" u="none" strike="noStrike" cap="none" normalizeH="0" baseline="0" dirty="0">
                          <a:ln>
                            <a:noFill/>
                          </a:ln>
                          <a:solidFill>
                            <a:srgbClr val="FF0000"/>
                          </a:solidFill>
                          <a:effectLst/>
                          <a:latin typeface="+mn-lt"/>
                          <a:ea typeface="ＭＳ Ｐゴシック" charset="0"/>
                          <a:cs typeface="UniversNext for MORN Cn Lt"/>
                        </a:rPr>
                        <a:t>Understand Your Competitive Position</a:t>
                      </a:r>
                    </a:p>
                  </a:txBody>
                  <a:tcPr marT="45718" marB="45718">
                    <a:lnL w="3175" cap="flat" cmpd="sng" algn="ctr">
                      <a:solidFill>
                        <a:srgbClr val="FF0000"/>
                      </a:solidFill>
                      <a:prstDash val="solid"/>
                      <a:round/>
                      <a:headEnd type="none" w="med" len="med"/>
                      <a:tailEnd type="none" w="med" len="med"/>
                    </a:lnL>
                    <a:lnR w="3175" cap="flat" cmpd="sng" algn="ctr">
                      <a:solidFill>
                        <a:srgbClr val="FF0000"/>
                      </a:solidFill>
                      <a:prstDash val="solid"/>
                      <a:round/>
                      <a:headEnd type="none" w="med" len="med"/>
                      <a:tailEnd type="none" w="med" len="med"/>
                    </a:lnR>
                    <a:lnT w="3175" cap="flat" cmpd="sng" algn="ctr">
                      <a:noFill/>
                      <a:prstDash val="solid"/>
                      <a:round/>
                      <a:headEnd type="none" w="med" len="med"/>
                      <a:tailEnd type="none" w="med" len="med"/>
                    </a:lnT>
                    <a:noFill/>
                  </a:tcPr>
                </a:tc>
                <a:tc>
                  <a:txBody>
                    <a:bodyPr/>
                    <a:lstStyle/>
                    <a:p>
                      <a:pPr marL="0" marR="0" lvl="0" indent="0" algn="l" defTabSz="509412" rtl="0" eaLnBrk="1" fontAlgn="auto" latinLnBrk="0" hangingPunct="1">
                        <a:lnSpc>
                          <a:spcPct val="100000"/>
                        </a:lnSpc>
                        <a:spcBef>
                          <a:spcPts val="0"/>
                        </a:spcBef>
                        <a:spcAft>
                          <a:spcPts val="0"/>
                        </a:spcAft>
                        <a:buClrTx/>
                        <a:buSzTx/>
                        <a:buFontTx/>
                        <a:buNone/>
                        <a:tabLst/>
                        <a:defRPr/>
                      </a:pPr>
                      <a:r>
                        <a:rPr kumimoji="0" lang="en-US" sz="1800" b="0" i="0" u="none" strike="noStrike" cap="none" normalizeH="0" baseline="0" dirty="0">
                          <a:ln>
                            <a:noFill/>
                          </a:ln>
                          <a:solidFill>
                            <a:srgbClr val="FF0000"/>
                          </a:solidFill>
                          <a:effectLst/>
                          <a:latin typeface="+mn-lt"/>
                          <a:ea typeface="ＭＳ Ｐゴシック" charset="0"/>
                          <a:cs typeface="UniversNext for MORN Cn Lt"/>
                        </a:rPr>
                        <a:t>One Source for Data</a:t>
                      </a:r>
                    </a:p>
                  </a:txBody>
                  <a:tcPr marT="45718" marB="45718">
                    <a:lnL w="3175" cap="flat" cmpd="sng" algn="ctr">
                      <a:solidFill>
                        <a:srgbClr val="FF0000"/>
                      </a:solidFill>
                      <a:prstDash val="solid"/>
                      <a:round/>
                      <a:headEnd type="none" w="med" len="med"/>
                      <a:tailEnd type="none" w="med" len="med"/>
                    </a:lnL>
                    <a:lnT w="3175" cap="flat" cmpd="sng" algn="ctr">
                      <a:noFill/>
                      <a:prstDash val="solid"/>
                      <a:round/>
                      <a:headEnd type="none" w="med" len="med"/>
                      <a:tailEnd type="none" w="med" len="med"/>
                    </a:lnT>
                    <a:no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77479449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a:xfrm>
            <a:off x="503248" y="7204075"/>
            <a:ext cx="2346325" cy="414338"/>
          </a:xfrm>
          <a:prstGeom prst="rect">
            <a:avLst/>
          </a:prstGeom>
        </p:spPr>
        <p:txBody>
          <a:bodyPr/>
          <a:lstStyle>
            <a:lvl1pPr>
              <a:defRPr/>
            </a:lvl1pPr>
          </a:lstStyle>
          <a:p>
            <a:fld id="{E35C6963-93FC-4FAD-9567-37B2248E8816}" type="datetimeFigureOut">
              <a:rPr lang="en-US" altLang="en-US" smtClean="0"/>
              <a:pPr/>
              <a:t>7/23/19</a:t>
            </a:fld>
            <a:endParaRPr lang="en-US" altLang="en-US"/>
          </a:p>
        </p:txBody>
      </p:sp>
      <p:sp>
        <p:nvSpPr>
          <p:cNvPr id="3" name="Footer Placeholder 4"/>
          <p:cNvSpPr>
            <a:spLocks noGrp="1"/>
          </p:cNvSpPr>
          <p:nvPr>
            <p:ph type="ftr" sz="quarter" idx="11"/>
          </p:nvPr>
        </p:nvSpPr>
        <p:spPr>
          <a:xfrm>
            <a:off x="3436970" y="7204075"/>
            <a:ext cx="3184525" cy="414338"/>
          </a:xfrm>
          <a:prstGeom prst="rect">
            <a:avLst/>
          </a:prstGeom>
        </p:spPr>
        <p:txBody>
          <a:bodyPr/>
          <a:lstStyle>
            <a:lvl1pPr>
              <a:defRPr/>
            </a:lvl1pPr>
          </a:lstStyle>
          <a:p>
            <a:pPr>
              <a:defRPr/>
            </a:pPr>
            <a:endParaRPr lang="en-US">
              <a:solidFill>
                <a:prstClr val="black">
                  <a:tint val="75000"/>
                </a:prstClr>
              </a:solidFill>
            </a:endParaRPr>
          </a:p>
        </p:txBody>
      </p:sp>
      <p:sp>
        <p:nvSpPr>
          <p:cNvPr id="4" name="Slide Number Placeholder 5"/>
          <p:cNvSpPr>
            <a:spLocks noGrp="1"/>
          </p:cNvSpPr>
          <p:nvPr>
            <p:ph type="sldNum" sz="quarter" idx="12"/>
          </p:nvPr>
        </p:nvSpPr>
        <p:spPr>
          <a:xfrm>
            <a:off x="7208888" y="7204075"/>
            <a:ext cx="2346325" cy="414338"/>
          </a:xfrm>
          <a:prstGeom prst="rect">
            <a:avLst/>
          </a:prstGeom>
        </p:spPr>
        <p:txBody>
          <a:bodyPr/>
          <a:lstStyle>
            <a:lvl1pPr>
              <a:defRPr/>
            </a:lvl1pPr>
          </a:lstStyle>
          <a:p>
            <a:fld id="{5DC19714-02CB-4C1E-BC8F-A0E840472851}" type="slidenum">
              <a:rPr lang="en-US" altLang="en-US"/>
              <a:pPr/>
              <a:t>‹#›</a:t>
            </a:fld>
            <a:endParaRPr lang="en-US" altLang="en-US"/>
          </a:p>
        </p:txBody>
      </p:sp>
    </p:spTree>
    <p:extLst>
      <p:ext uri="{BB962C8B-B14F-4D97-AF65-F5344CB8AC3E}">
        <p14:creationId xmlns:p14="http://schemas.microsoft.com/office/powerpoint/2010/main" val="9237325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ASIC_BULLET">
    <p:spTree>
      <p:nvGrpSpPr>
        <p:cNvPr id="1" name=""/>
        <p:cNvGrpSpPr/>
        <p:nvPr/>
      </p:nvGrpSpPr>
      <p:grpSpPr>
        <a:xfrm>
          <a:off x="0" y="0"/>
          <a:ext cx="0" cy="0"/>
          <a:chOff x="0" y="0"/>
          <a:chExt cx="0" cy="0"/>
        </a:xfrm>
      </p:grpSpPr>
      <p:sp>
        <p:nvSpPr>
          <p:cNvPr id="33" name="Text Placeholder 18"/>
          <p:cNvSpPr>
            <a:spLocks noGrp="1"/>
          </p:cNvSpPr>
          <p:nvPr>
            <p:ph type="body" sz="quarter" idx="12" hasCustomPrompt="1"/>
          </p:nvPr>
        </p:nvSpPr>
        <p:spPr>
          <a:xfrm>
            <a:off x="1176338" y="925565"/>
            <a:ext cx="8291512" cy="736600"/>
          </a:xfrm>
          <a:prstGeom prst="rect">
            <a:avLst/>
          </a:prstGeom>
        </p:spPr>
        <p:txBody>
          <a:bodyPr vert="horz" lIns="0" tIns="0" rIns="0" bIns="0"/>
          <a:lstStyle>
            <a:lvl1pPr marL="0" indent="0">
              <a:lnSpc>
                <a:spcPts val="2197"/>
              </a:lnSpc>
              <a:spcBef>
                <a:spcPts val="0"/>
              </a:spcBef>
              <a:spcAft>
                <a:spcPts val="800"/>
              </a:spcAft>
              <a:buNone/>
              <a:defRPr lang="en-US" sz="2200" b="1" kern="1200" dirty="0" smtClean="0">
                <a:solidFill>
                  <a:srgbClr val="5E5E5E"/>
                </a:solidFill>
                <a:latin typeface="+mj-lt"/>
                <a:ea typeface="ＭＳ Ｐゴシック" charset="0"/>
                <a:cs typeface="ＭＳ Ｐゴシック" charset="0"/>
              </a:defRPr>
            </a:lvl1pPr>
            <a:lvl2pPr marL="452044" indent="0">
              <a:buNone/>
              <a:defRPr sz="1100">
                <a:solidFill>
                  <a:schemeClr val="tx2"/>
                </a:solidFill>
                <a:latin typeface="+mj-lt"/>
              </a:defRPr>
            </a:lvl2pPr>
            <a:lvl3pPr marL="904090" indent="0">
              <a:buNone/>
              <a:defRPr sz="1100">
                <a:solidFill>
                  <a:schemeClr val="tx2"/>
                </a:solidFill>
                <a:latin typeface="+mj-lt"/>
              </a:defRPr>
            </a:lvl3pPr>
            <a:lvl4pPr marL="1356142" indent="0">
              <a:buNone/>
              <a:defRPr sz="1100">
                <a:solidFill>
                  <a:schemeClr val="tx2"/>
                </a:solidFill>
                <a:latin typeface="+mj-lt"/>
              </a:defRPr>
            </a:lvl4pPr>
            <a:lvl5pPr marL="1808187" indent="0">
              <a:buNone/>
              <a:defRPr sz="1100">
                <a:solidFill>
                  <a:schemeClr val="tx2"/>
                </a:solidFill>
                <a:latin typeface="+mj-lt"/>
              </a:defRPr>
            </a:lvl5pPr>
          </a:lstStyle>
          <a:p>
            <a:pPr lvl="0"/>
            <a:r>
              <a:rPr lang="en-US" dirty="0"/>
              <a:t>Subhead, Chapter, or Section</a:t>
            </a:r>
          </a:p>
        </p:txBody>
      </p:sp>
      <p:pic>
        <p:nvPicPr>
          <p:cNvPr id="31" name="Picture 3" descr="MstarRGB123.jpg"/>
          <p:cNvPicPr>
            <a:picLocks/>
          </p:cNvPicPr>
          <p:nvPr userDrawn="1"/>
        </p:nvPicPr>
        <p:blipFill>
          <a:blip r:embed="rId2">
            <a:extLst>
              <a:ext uri="{28A0092B-C50C-407E-A947-70E740481C1C}">
                <a14:useLocalDpi xmlns:a14="http://schemas.microsoft.com/office/drawing/2010/main" val="0"/>
              </a:ext>
            </a:extLst>
          </a:blip>
          <a:srcRect t="33524" r="29802" b="45389"/>
          <a:stretch>
            <a:fillRect/>
          </a:stretch>
        </p:blipFill>
        <p:spPr bwMode="auto">
          <a:xfrm>
            <a:off x="7446010" y="7100891"/>
            <a:ext cx="1225550" cy="2867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Slide Number Placeholder 6"/>
          <p:cNvSpPr>
            <a:spLocks noGrp="1"/>
          </p:cNvSpPr>
          <p:nvPr>
            <p:ph type="sldNum" sz="quarter" idx="18"/>
          </p:nvPr>
        </p:nvSpPr>
        <p:spPr>
          <a:xfrm>
            <a:off x="1184331" y="7094860"/>
            <a:ext cx="467677" cy="400634"/>
          </a:xfrm>
          <a:prstGeom prst="rect">
            <a:avLst/>
          </a:prstGeom>
        </p:spPr>
        <p:txBody>
          <a:bodyPr vert="horz" wrap="square" lIns="0" tIns="0" rIns="0" bIns="0" numCol="1" anchor="t" anchorCtr="0" compatLnSpc="1">
            <a:prstTxWarp prst="textNoShape">
              <a:avLst/>
            </a:prstTxWarp>
          </a:bodyPr>
          <a:lstStyle>
            <a:lvl1pPr defTabSz="452044">
              <a:defRPr sz="1300" smtClean="0">
                <a:solidFill>
                  <a:schemeClr val="bg1">
                    <a:lumMod val="50000"/>
                  </a:schemeClr>
                </a:solidFill>
                <a:latin typeface="+mn-lt"/>
                <a:cs typeface="MS PGothic" charset="0"/>
              </a:defRPr>
            </a:lvl1pPr>
          </a:lstStyle>
          <a:p>
            <a:pPr>
              <a:defRPr/>
            </a:pPr>
            <a:fld id="{2C54B95D-2AD2-F440-A4A9-C3EE8473308A}" type="slidenum">
              <a:rPr lang="en-US">
                <a:solidFill>
                  <a:srgbClr val="FFFFFF">
                    <a:lumMod val="50000"/>
                  </a:srgbClr>
                </a:solidFill>
              </a:rPr>
              <a:pPr>
                <a:defRPr/>
              </a:pPr>
              <a:t>‹#›</a:t>
            </a:fld>
            <a:endParaRPr lang="en-US" dirty="0">
              <a:solidFill>
                <a:srgbClr val="FFFFFF">
                  <a:lumMod val="50000"/>
                </a:srgbClr>
              </a:solidFill>
            </a:endParaRPr>
          </a:p>
        </p:txBody>
      </p:sp>
      <p:cxnSp>
        <p:nvCxnSpPr>
          <p:cNvPr id="12" name="Straight Connector 11"/>
          <p:cNvCxnSpPr/>
          <p:nvPr userDrawn="1"/>
        </p:nvCxnSpPr>
        <p:spPr>
          <a:xfrm>
            <a:off x="1173169" y="7069138"/>
            <a:ext cx="8294688" cy="0"/>
          </a:xfrm>
          <a:prstGeom prst="line">
            <a:avLst/>
          </a:prstGeom>
          <a:ln w="63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userDrawn="1"/>
        </p:nvCxnSpPr>
        <p:spPr>
          <a:xfrm>
            <a:off x="1173169" y="495300"/>
            <a:ext cx="8294688" cy="0"/>
          </a:xfrm>
          <a:prstGeom prst="line">
            <a:avLst/>
          </a:prstGeom>
          <a:ln w="635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0" name="Text Placeholder 16"/>
          <p:cNvSpPr>
            <a:spLocks noGrp="1"/>
          </p:cNvSpPr>
          <p:nvPr>
            <p:ph type="body" sz="quarter" idx="17" hasCustomPrompt="1"/>
          </p:nvPr>
        </p:nvSpPr>
        <p:spPr>
          <a:xfrm>
            <a:off x="1176338" y="2019707"/>
            <a:ext cx="8291512" cy="587147"/>
          </a:xfrm>
          <a:prstGeom prst="rect">
            <a:avLst/>
          </a:prstGeom>
        </p:spPr>
        <p:txBody>
          <a:bodyPr vert="horz" lIns="0" tIns="0" rIns="0" bIns="0" numCol="1" spcCol="609005"/>
          <a:lstStyle>
            <a:lvl1pPr marL="0" indent="0">
              <a:lnSpc>
                <a:spcPts val="2197"/>
              </a:lnSpc>
              <a:spcAft>
                <a:spcPts val="800"/>
              </a:spcAft>
              <a:buClr>
                <a:schemeClr val="tx2"/>
              </a:buClr>
              <a:buFont typeface="Morningstar Symbols"/>
              <a:buNone/>
              <a:defRPr lang="en-US" sz="1800" kern="1200" dirty="0" smtClean="0">
                <a:solidFill>
                  <a:schemeClr val="tx2"/>
                </a:solidFill>
                <a:latin typeface="+mn-lt"/>
                <a:ea typeface="ＭＳ Ｐゴシック" charset="0"/>
                <a:cs typeface="ＭＳ Ｐゴシック" charset="0"/>
              </a:defRPr>
            </a:lvl1pPr>
            <a:lvl2pPr marL="340891" indent="-167276">
              <a:lnSpc>
                <a:spcPts val="2197"/>
              </a:lnSpc>
              <a:spcAft>
                <a:spcPts val="800"/>
              </a:spcAft>
              <a:buClr>
                <a:schemeClr val="tx2"/>
              </a:buClr>
              <a:buFont typeface="Morningstar Symbols"/>
              <a:buChar char="/"/>
              <a:tabLst/>
              <a:defRPr sz="1800">
                <a:solidFill>
                  <a:schemeClr val="tx1"/>
                </a:solidFill>
              </a:defRPr>
            </a:lvl2pPr>
            <a:lvl3pPr marL="517607" indent="-170434">
              <a:lnSpc>
                <a:spcPts val="2197"/>
              </a:lnSpc>
              <a:spcAft>
                <a:spcPts val="800"/>
              </a:spcAft>
              <a:buClr>
                <a:schemeClr val="bg1">
                  <a:lumMod val="65000"/>
                </a:schemeClr>
              </a:buClr>
              <a:buFont typeface="Morningstar Symbols"/>
              <a:buChar char="/"/>
              <a:defRPr sz="1800">
                <a:solidFill>
                  <a:schemeClr val="tx1"/>
                </a:solidFill>
              </a:defRPr>
            </a:lvl3pPr>
            <a:lvl4pPr marL="1356142" indent="0">
              <a:buNone/>
              <a:defRPr sz="1600">
                <a:solidFill>
                  <a:schemeClr val="bg1">
                    <a:lumMod val="50000"/>
                  </a:schemeClr>
                </a:solidFill>
              </a:defRPr>
            </a:lvl4pPr>
            <a:lvl5pPr marL="1808187" indent="0">
              <a:buNone/>
              <a:defRPr sz="1600">
                <a:solidFill>
                  <a:schemeClr val="bg1">
                    <a:lumMod val="50000"/>
                  </a:schemeClr>
                </a:solidFill>
              </a:defRPr>
            </a:lvl5pPr>
          </a:lstStyle>
          <a:p>
            <a:pPr lvl="0"/>
            <a:r>
              <a:rPr lang="en-US" dirty="0"/>
              <a:t>Main Idea of Slide</a:t>
            </a:r>
          </a:p>
        </p:txBody>
      </p:sp>
      <p:sp>
        <p:nvSpPr>
          <p:cNvPr id="15" name="Title 2"/>
          <p:cNvSpPr>
            <a:spLocks noGrp="1"/>
          </p:cNvSpPr>
          <p:nvPr>
            <p:ph type="title" hasCustomPrompt="1"/>
          </p:nvPr>
        </p:nvSpPr>
        <p:spPr>
          <a:xfrm>
            <a:off x="1181101" y="548752"/>
            <a:ext cx="8280400" cy="326017"/>
          </a:xfrm>
          <a:prstGeom prst="rect">
            <a:avLst/>
          </a:prstGeom>
        </p:spPr>
        <p:txBody>
          <a:bodyPr vert="horz" lIns="0" tIns="0" rIns="0" bIns="0"/>
          <a:lstStyle>
            <a:lvl1pPr algn="l">
              <a:lnSpc>
                <a:spcPts val="2597"/>
              </a:lnSpc>
              <a:defRPr lang="en-US" sz="2200" kern="1200" dirty="0">
                <a:solidFill>
                  <a:srgbClr val="5E5E5E"/>
                </a:solidFill>
                <a:latin typeface="+mn-lt"/>
                <a:ea typeface="ＭＳ Ｐゴシック" charset="0"/>
                <a:cs typeface="ＭＳ Ｐゴシック" charset="0"/>
              </a:defRPr>
            </a:lvl1pPr>
          </a:lstStyle>
          <a:p>
            <a:r>
              <a:rPr lang="en-US" dirty="0"/>
              <a:t>Presentation Title</a:t>
            </a:r>
          </a:p>
        </p:txBody>
      </p:sp>
      <p:sp>
        <p:nvSpPr>
          <p:cNvPr id="8" name="Text Placeholder 7"/>
          <p:cNvSpPr>
            <a:spLocks noGrp="1"/>
          </p:cNvSpPr>
          <p:nvPr>
            <p:ph type="body" sz="quarter" idx="19" hasCustomPrompt="1"/>
          </p:nvPr>
        </p:nvSpPr>
        <p:spPr>
          <a:xfrm>
            <a:off x="1003300" y="2657260"/>
            <a:ext cx="8464550" cy="4211837"/>
          </a:xfrm>
          <a:prstGeom prst="rect">
            <a:avLst/>
          </a:prstGeom>
        </p:spPr>
        <p:txBody>
          <a:bodyPr vert="horz" lIns="0" tIns="0" rIns="0" bIns="0" numCol="2" spcCol="609005"/>
          <a:lstStyle>
            <a:lvl1pPr marL="176754" indent="-176754">
              <a:lnSpc>
                <a:spcPts val="2197"/>
              </a:lnSpc>
              <a:spcBef>
                <a:spcPts val="0"/>
              </a:spcBef>
              <a:spcAft>
                <a:spcPts val="800"/>
              </a:spcAft>
              <a:buClr>
                <a:schemeClr val="tx2"/>
              </a:buClr>
              <a:buFont typeface="Morningstar Symbols"/>
              <a:buChar char="g"/>
              <a:defRPr lang="en-US" sz="1800" kern="1200" dirty="0" smtClean="0">
                <a:solidFill>
                  <a:schemeClr val="tx1"/>
                </a:solidFill>
                <a:latin typeface="+mn-lt"/>
                <a:ea typeface="ＭＳ Ｐゴシック" charset="0"/>
                <a:cs typeface="+mn-cs"/>
              </a:defRPr>
            </a:lvl1pPr>
            <a:lvl2pPr marL="353486" indent="-165697">
              <a:lnSpc>
                <a:spcPts val="2197"/>
              </a:lnSpc>
              <a:spcAft>
                <a:spcPts val="800"/>
              </a:spcAft>
              <a:buClr>
                <a:schemeClr val="tx2"/>
              </a:buClr>
              <a:buFont typeface="Morningstar Symbols"/>
              <a:buChar char="/"/>
              <a:defRPr lang="en-US" sz="1800" kern="1200" dirty="0" smtClean="0">
                <a:solidFill>
                  <a:schemeClr val="tx1"/>
                </a:solidFill>
                <a:latin typeface="+mn-lt"/>
                <a:ea typeface="ＭＳ Ｐゴシック" charset="0"/>
                <a:cs typeface="+mn-cs"/>
              </a:defRPr>
            </a:lvl2pPr>
            <a:lvl3pPr marL="572825" indent="-224085">
              <a:lnSpc>
                <a:spcPts val="2197"/>
              </a:lnSpc>
              <a:spcAft>
                <a:spcPts val="800"/>
              </a:spcAft>
              <a:buClr>
                <a:schemeClr val="bg1">
                  <a:lumMod val="65000"/>
                </a:schemeClr>
              </a:buClr>
              <a:buFont typeface="Morningstar Symbols"/>
              <a:buChar char="/"/>
              <a:defRPr lang="en-US" sz="1800" kern="1200" dirty="0" smtClean="0">
                <a:solidFill>
                  <a:schemeClr val="tx1"/>
                </a:solidFill>
                <a:latin typeface="+mn-lt"/>
                <a:ea typeface="ＭＳ Ｐゴシック" charset="0"/>
                <a:cs typeface="+mn-cs"/>
              </a:defRPr>
            </a:lvl3pPr>
          </a:lstStyle>
          <a:p>
            <a:pPr lvl="0"/>
            <a:r>
              <a:rPr lang="en-US" dirty="0"/>
              <a:t>First level</a:t>
            </a:r>
          </a:p>
          <a:p>
            <a:pPr lvl="1"/>
            <a:r>
              <a:rPr lang="en-US" dirty="0"/>
              <a:t>Second level</a:t>
            </a:r>
          </a:p>
          <a:p>
            <a:pPr lvl="2"/>
            <a:r>
              <a:rPr lang="en-US" dirty="0"/>
              <a:t>Third level</a:t>
            </a:r>
          </a:p>
        </p:txBody>
      </p:sp>
    </p:spTree>
    <p:extLst>
      <p:ext uri="{BB962C8B-B14F-4D97-AF65-F5344CB8AC3E}">
        <p14:creationId xmlns:p14="http://schemas.microsoft.com/office/powerpoint/2010/main" val="14172991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NO_BULLET">
    <p:spTree>
      <p:nvGrpSpPr>
        <p:cNvPr id="1" name=""/>
        <p:cNvGrpSpPr/>
        <p:nvPr/>
      </p:nvGrpSpPr>
      <p:grpSpPr>
        <a:xfrm>
          <a:off x="0" y="0"/>
          <a:ext cx="0" cy="0"/>
          <a:chOff x="0" y="0"/>
          <a:chExt cx="0" cy="0"/>
        </a:xfrm>
      </p:grpSpPr>
      <p:pic>
        <p:nvPicPr>
          <p:cNvPr id="31" name="Picture 3" descr="MstarRGB123.jpg"/>
          <p:cNvPicPr>
            <a:picLocks/>
          </p:cNvPicPr>
          <p:nvPr userDrawn="1"/>
        </p:nvPicPr>
        <p:blipFill>
          <a:blip r:embed="rId2">
            <a:extLst>
              <a:ext uri="{28A0092B-C50C-407E-A947-70E740481C1C}">
                <a14:useLocalDpi xmlns:a14="http://schemas.microsoft.com/office/drawing/2010/main" val="0"/>
              </a:ext>
            </a:extLst>
          </a:blip>
          <a:srcRect t="33524" r="29802" b="45389"/>
          <a:stretch>
            <a:fillRect/>
          </a:stretch>
        </p:blipFill>
        <p:spPr bwMode="auto">
          <a:xfrm>
            <a:off x="7446010" y="7100891"/>
            <a:ext cx="1225550" cy="2867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Slide Number Placeholder 6"/>
          <p:cNvSpPr>
            <a:spLocks noGrp="1"/>
          </p:cNvSpPr>
          <p:nvPr>
            <p:ph type="sldNum" sz="quarter" idx="18"/>
          </p:nvPr>
        </p:nvSpPr>
        <p:spPr>
          <a:xfrm>
            <a:off x="1184331" y="7094860"/>
            <a:ext cx="467677" cy="400634"/>
          </a:xfrm>
          <a:prstGeom prst="rect">
            <a:avLst/>
          </a:prstGeom>
        </p:spPr>
        <p:txBody>
          <a:bodyPr vert="horz" wrap="square" lIns="0" tIns="0" rIns="0" bIns="0" numCol="1" anchor="t" anchorCtr="0" compatLnSpc="1">
            <a:prstTxWarp prst="textNoShape">
              <a:avLst/>
            </a:prstTxWarp>
          </a:bodyPr>
          <a:lstStyle>
            <a:lvl1pPr defTabSz="452044">
              <a:defRPr sz="1300" smtClean="0">
                <a:solidFill>
                  <a:schemeClr val="bg1">
                    <a:lumMod val="50000"/>
                  </a:schemeClr>
                </a:solidFill>
                <a:latin typeface="+mn-lt"/>
                <a:cs typeface="MS PGothic" charset="0"/>
              </a:defRPr>
            </a:lvl1pPr>
          </a:lstStyle>
          <a:p>
            <a:pPr>
              <a:defRPr/>
            </a:pPr>
            <a:fld id="{2C54B95D-2AD2-F440-A4A9-C3EE8473308A}" type="slidenum">
              <a:rPr lang="en-US">
                <a:solidFill>
                  <a:srgbClr val="FFFFFF">
                    <a:lumMod val="50000"/>
                  </a:srgbClr>
                </a:solidFill>
              </a:rPr>
              <a:pPr>
                <a:defRPr/>
              </a:pPr>
              <a:t>‹#›</a:t>
            </a:fld>
            <a:endParaRPr lang="en-US" dirty="0">
              <a:solidFill>
                <a:srgbClr val="FFFFFF">
                  <a:lumMod val="50000"/>
                </a:srgbClr>
              </a:solidFill>
            </a:endParaRPr>
          </a:p>
        </p:txBody>
      </p:sp>
      <p:cxnSp>
        <p:nvCxnSpPr>
          <p:cNvPr id="12" name="Straight Connector 11"/>
          <p:cNvCxnSpPr/>
          <p:nvPr userDrawn="1"/>
        </p:nvCxnSpPr>
        <p:spPr>
          <a:xfrm>
            <a:off x="1173169" y="7069138"/>
            <a:ext cx="8294688" cy="0"/>
          </a:xfrm>
          <a:prstGeom prst="line">
            <a:avLst/>
          </a:prstGeom>
          <a:ln w="63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a:off x="1173169" y="495300"/>
            <a:ext cx="8294688" cy="0"/>
          </a:xfrm>
          <a:prstGeom prst="line">
            <a:avLst/>
          </a:prstGeom>
          <a:ln w="635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21" name="Text Placeholder 18"/>
          <p:cNvSpPr>
            <a:spLocks noGrp="1"/>
          </p:cNvSpPr>
          <p:nvPr>
            <p:ph type="body" sz="quarter" idx="12" hasCustomPrompt="1"/>
          </p:nvPr>
        </p:nvSpPr>
        <p:spPr>
          <a:xfrm>
            <a:off x="1176338" y="925565"/>
            <a:ext cx="8291512" cy="736600"/>
          </a:xfrm>
          <a:prstGeom prst="rect">
            <a:avLst/>
          </a:prstGeom>
        </p:spPr>
        <p:txBody>
          <a:bodyPr vert="horz" lIns="0" tIns="0" rIns="0" bIns="0"/>
          <a:lstStyle>
            <a:lvl1pPr marL="0" indent="0">
              <a:lnSpc>
                <a:spcPts val="2197"/>
              </a:lnSpc>
              <a:spcBef>
                <a:spcPts val="0"/>
              </a:spcBef>
              <a:spcAft>
                <a:spcPts val="800"/>
              </a:spcAft>
              <a:buNone/>
              <a:defRPr lang="en-US" sz="2200" b="1" kern="1200" dirty="0" smtClean="0">
                <a:solidFill>
                  <a:srgbClr val="5E5E5E"/>
                </a:solidFill>
                <a:latin typeface="+mj-lt"/>
                <a:ea typeface="ＭＳ Ｐゴシック" charset="0"/>
                <a:cs typeface="ＭＳ Ｐゴシック" charset="0"/>
              </a:defRPr>
            </a:lvl1pPr>
            <a:lvl2pPr marL="452044" indent="0">
              <a:buNone/>
              <a:defRPr sz="1100">
                <a:solidFill>
                  <a:schemeClr val="tx2"/>
                </a:solidFill>
                <a:latin typeface="+mj-lt"/>
              </a:defRPr>
            </a:lvl2pPr>
            <a:lvl3pPr marL="904090" indent="0">
              <a:buNone/>
              <a:defRPr sz="1100">
                <a:solidFill>
                  <a:schemeClr val="tx2"/>
                </a:solidFill>
                <a:latin typeface="+mj-lt"/>
              </a:defRPr>
            </a:lvl3pPr>
            <a:lvl4pPr marL="1356142" indent="0">
              <a:buNone/>
              <a:defRPr sz="1100">
                <a:solidFill>
                  <a:schemeClr val="tx2"/>
                </a:solidFill>
                <a:latin typeface="+mj-lt"/>
              </a:defRPr>
            </a:lvl4pPr>
            <a:lvl5pPr marL="1808187" indent="0">
              <a:buNone/>
              <a:defRPr sz="1100">
                <a:solidFill>
                  <a:schemeClr val="tx2"/>
                </a:solidFill>
                <a:latin typeface="+mj-lt"/>
              </a:defRPr>
            </a:lvl5pPr>
          </a:lstStyle>
          <a:p>
            <a:pPr lvl="0"/>
            <a:r>
              <a:rPr lang="en-US" dirty="0"/>
              <a:t>Subhead, Chapter, or Section</a:t>
            </a:r>
          </a:p>
        </p:txBody>
      </p:sp>
      <p:sp>
        <p:nvSpPr>
          <p:cNvPr id="23" name="Text Placeholder 16"/>
          <p:cNvSpPr>
            <a:spLocks noGrp="1"/>
          </p:cNvSpPr>
          <p:nvPr>
            <p:ph type="body" sz="quarter" idx="17" hasCustomPrompt="1"/>
          </p:nvPr>
        </p:nvSpPr>
        <p:spPr>
          <a:xfrm>
            <a:off x="1176338" y="2019707"/>
            <a:ext cx="8291512" cy="587147"/>
          </a:xfrm>
          <a:prstGeom prst="rect">
            <a:avLst/>
          </a:prstGeom>
        </p:spPr>
        <p:txBody>
          <a:bodyPr vert="horz" lIns="0" tIns="0" rIns="0" bIns="0" numCol="1" spcCol="609005"/>
          <a:lstStyle>
            <a:lvl1pPr marL="0" indent="0">
              <a:lnSpc>
                <a:spcPts val="2197"/>
              </a:lnSpc>
              <a:spcAft>
                <a:spcPts val="800"/>
              </a:spcAft>
              <a:buClr>
                <a:schemeClr val="tx2"/>
              </a:buClr>
              <a:buFont typeface="Morningstar Symbols"/>
              <a:buNone/>
              <a:defRPr lang="en-US" sz="1800" kern="1200" dirty="0" smtClean="0">
                <a:solidFill>
                  <a:schemeClr val="tx2"/>
                </a:solidFill>
                <a:latin typeface="+mn-lt"/>
                <a:ea typeface="ＭＳ Ｐゴシック" charset="0"/>
                <a:cs typeface="ＭＳ Ｐゴシック" charset="0"/>
              </a:defRPr>
            </a:lvl1pPr>
            <a:lvl2pPr marL="340891" indent="-167276">
              <a:lnSpc>
                <a:spcPts val="2197"/>
              </a:lnSpc>
              <a:spcAft>
                <a:spcPts val="800"/>
              </a:spcAft>
              <a:buClr>
                <a:schemeClr val="tx2"/>
              </a:buClr>
              <a:buFont typeface="Morningstar Symbols"/>
              <a:buChar char="/"/>
              <a:tabLst/>
              <a:defRPr sz="1800">
                <a:solidFill>
                  <a:schemeClr val="tx1"/>
                </a:solidFill>
              </a:defRPr>
            </a:lvl2pPr>
            <a:lvl3pPr marL="517607" indent="-170434">
              <a:lnSpc>
                <a:spcPts val="2197"/>
              </a:lnSpc>
              <a:spcAft>
                <a:spcPts val="800"/>
              </a:spcAft>
              <a:buClr>
                <a:schemeClr val="bg1">
                  <a:lumMod val="65000"/>
                </a:schemeClr>
              </a:buClr>
              <a:buFont typeface="Morningstar Symbols"/>
              <a:buChar char="/"/>
              <a:defRPr sz="1800">
                <a:solidFill>
                  <a:schemeClr val="tx1"/>
                </a:solidFill>
              </a:defRPr>
            </a:lvl3pPr>
            <a:lvl4pPr marL="1356142" indent="0">
              <a:buNone/>
              <a:defRPr sz="1600">
                <a:solidFill>
                  <a:schemeClr val="bg1">
                    <a:lumMod val="50000"/>
                  </a:schemeClr>
                </a:solidFill>
              </a:defRPr>
            </a:lvl4pPr>
            <a:lvl5pPr marL="1808187" indent="0">
              <a:buNone/>
              <a:defRPr sz="1600">
                <a:solidFill>
                  <a:schemeClr val="bg1">
                    <a:lumMod val="50000"/>
                  </a:schemeClr>
                </a:solidFill>
              </a:defRPr>
            </a:lvl5pPr>
          </a:lstStyle>
          <a:p>
            <a:pPr lvl="0"/>
            <a:r>
              <a:rPr lang="en-US" dirty="0"/>
              <a:t>Main Idea of Slide</a:t>
            </a:r>
          </a:p>
        </p:txBody>
      </p:sp>
      <p:sp>
        <p:nvSpPr>
          <p:cNvPr id="24" name="Title 2"/>
          <p:cNvSpPr>
            <a:spLocks noGrp="1"/>
          </p:cNvSpPr>
          <p:nvPr>
            <p:ph type="title" hasCustomPrompt="1"/>
          </p:nvPr>
        </p:nvSpPr>
        <p:spPr>
          <a:xfrm>
            <a:off x="1181101" y="548752"/>
            <a:ext cx="8280400" cy="326017"/>
          </a:xfrm>
          <a:prstGeom prst="rect">
            <a:avLst/>
          </a:prstGeom>
        </p:spPr>
        <p:txBody>
          <a:bodyPr vert="horz" lIns="0" tIns="0" rIns="0" bIns="0"/>
          <a:lstStyle>
            <a:lvl1pPr algn="l">
              <a:lnSpc>
                <a:spcPts val="2597"/>
              </a:lnSpc>
              <a:defRPr lang="en-US" sz="2200" kern="1200" dirty="0">
                <a:solidFill>
                  <a:srgbClr val="5E5E5E"/>
                </a:solidFill>
                <a:latin typeface="+mn-lt"/>
                <a:ea typeface="ＭＳ Ｐゴシック" charset="0"/>
                <a:cs typeface="ＭＳ Ｐゴシック" charset="0"/>
              </a:defRPr>
            </a:lvl1pPr>
          </a:lstStyle>
          <a:p>
            <a:r>
              <a:rPr lang="en-US" dirty="0"/>
              <a:t>Presentation Title</a:t>
            </a:r>
          </a:p>
        </p:txBody>
      </p:sp>
      <p:sp>
        <p:nvSpPr>
          <p:cNvPr id="26" name="Text Placeholder 7"/>
          <p:cNvSpPr>
            <a:spLocks noGrp="1"/>
          </p:cNvSpPr>
          <p:nvPr>
            <p:ph type="body" sz="quarter" idx="19" hasCustomPrompt="1"/>
          </p:nvPr>
        </p:nvSpPr>
        <p:spPr>
          <a:xfrm>
            <a:off x="1173162" y="2657260"/>
            <a:ext cx="8294688" cy="4211837"/>
          </a:xfrm>
          <a:prstGeom prst="rect">
            <a:avLst/>
          </a:prstGeom>
        </p:spPr>
        <p:txBody>
          <a:bodyPr vert="horz" lIns="0" tIns="0" rIns="0" bIns="0" numCol="2" spcCol="609005"/>
          <a:lstStyle>
            <a:lvl1pPr marL="176754" indent="-176754">
              <a:lnSpc>
                <a:spcPts val="2197"/>
              </a:lnSpc>
              <a:spcBef>
                <a:spcPts val="0"/>
              </a:spcBef>
              <a:spcAft>
                <a:spcPts val="800"/>
              </a:spcAft>
              <a:buClr>
                <a:schemeClr val="tx2"/>
              </a:buClr>
              <a:buFont typeface="Morningstar Symbols"/>
              <a:buChar char="g"/>
              <a:defRPr lang="en-US" sz="1800" kern="1200" dirty="0" smtClean="0">
                <a:solidFill>
                  <a:schemeClr val="tx1"/>
                </a:solidFill>
                <a:latin typeface="+mn-lt"/>
                <a:ea typeface="ＭＳ Ｐゴシック" charset="0"/>
                <a:cs typeface="+mn-cs"/>
              </a:defRPr>
            </a:lvl1pPr>
            <a:lvl2pPr marL="353486" indent="-165697">
              <a:lnSpc>
                <a:spcPts val="2197"/>
              </a:lnSpc>
              <a:spcAft>
                <a:spcPts val="800"/>
              </a:spcAft>
              <a:buClr>
                <a:schemeClr val="tx2"/>
              </a:buClr>
              <a:buFont typeface="Morningstar Symbols"/>
              <a:buChar char="/"/>
              <a:defRPr lang="en-US" sz="1800" kern="1200" dirty="0" smtClean="0">
                <a:solidFill>
                  <a:schemeClr val="tx1"/>
                </a:solidFill>
                <a:latin typeface="+mn-lt"/>
                <a:ea typeface="ＭＳ Ｐゴシック" charset="0"/>
                <a:cs typeface="+mn-cs"/>
              </a:defRPr>
            </a:lvl2pPr>
            <a:lvl3pPr marL="572825" indent="-224085">
              <a:lnSpc>
                <a:spcPts val="2197"/>
              </a:lnSpc>
              <a:spcAft>
                <a:spcPts val="800"/>
              </a:spcAft>
              <a:buClr>
                <a:schemeClr val="bg1">
                  <a:lumMod val="65000"/>
                </a:schemeClr>
              </a:buClr>
              <a:buFont typeface="Morningstar Symbols"/>
              <a:buChar char="/"/>
              <a:defRPr lang="en-US" sz="1800" kern="1200" dirty="0" smtClean="0">
                <a:solidFill>
                  <a:schemeClr val="tx1"/>
                </a:solidFill>
                <a:latin typeface="+mn-lt"/>
                <a:ea typeface="ＭＳ Ｐゴシック" charset="0"/>
                <a:cs typeface="+mn-cs"/>
              </a:defRPr>
            </a:lvl3pPr>
          </a:lstStyle>
          <a:p>
            <a:pPr lvl="0"/>
            <a:r>
              <a:rPr lang="en-US" dirty="0"/>
              <a:t>First level</a:t>
            </a:r>
          </a:p>
          <a:p>
            <a:pPr lvl="1"/>
            <a:r>
              <a:rPr lang="en-US" dirty="0"/>
              <a:t>Second level</a:t>
            </a:r>
          </a:p>
          <a:p>
            <a:pPr lvl="2"/>
            <a:r>
              <a:rPr lang="en-US" dirty="0"/>
              <a:t>Third level</a:t>
            </a:r>
          </a:p>
        </p:txBody>
      </p:sp>
    </p:spTree>
    <p:extLst>
      <p:ext uri="{BB962C8B-B14F-4D97-AF65-F5344CB8AC3E}">
        <p14:creationId xmlns:p14="http://schemas.microsoft.com/office/powerpoint/2010/main" val="19730356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HART_PAGE">
    <p:spTree>
      <p:nvGrpSpPr>
        <p:cNvPr id="1" name=""/>
        <p:cNvGrpSpPr/>
        <p:nvPr/>
      </p:nvGrpSpPr>
      <p:grpSpPr>
        <a:xfrm>
          <a:off x="0" y="0"/>
          <a:ext cx="0" cy="0"/>
          <a:chOff x="0" y="0"/>
          <a:chExt cx="0" cy="0"/>
        </a:xfrm>
      </p:grpSpPr>
      <p:pic>
        <p:nvPicPr>
          <p:cNvPr id="31" name="Picture 3" descr="MstarRGB123.jpg"/>
          <p:cNvPicPr>
            <a:picLocks/>
          </p:cNvPicPr>
          <p:nvPr userDrawn="1"/>
        </p:nvPicPr>
        <p:blipFill>
          <a:blip r:embed="rId2">
            <a:extLst>
              <a:ext uri="{28A0092B-C50C-407E-A947-70E740481C1C}">
                <a14:useLocalDpi xmlns:a14="http://schemas.microsoft.com/office/drawing/2010/main" val="0"/>
              </a:ext>
            </a:extLst>
          </a:blip>
          <a:srcRect t="33524" r="29802" b="45389"/>
          <a:stretch>
            <a:fillRect/>
          </a:stretch>
        </p:blipFill>
        <p:spPr bwMode="auto">
          <a:xfrm>
            <a:off x="7446010" y="7100891"/>
            <a:ext cx="1225550" cy="2867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Slide Number Placeholder 6"/>
          <p:cNvSpPr>
            <a:spLocks noGrp="1"/>
          </p:cNvSpPr>
          <p:nvPr>
            <p:ph type="sldNum" sz="quarter" idx="18"/>
          </p:nvPr>
        </p:nvSpPr>
        <p:spPr>
          <a:xfrm>
            <a:off x="1184331" y="7094860"/>
            <a:ext cx="467677" cy="400634"/>
          </a:xfrm>
          <a:prstGeom prst="rect">
            <a:avLst/>
          </a:prstGeom>
        </p:spPr>
        <p:txBody>
          <a:bodyPr vert="horz" wrap="square" lIns="0" tIns="0" rIns="0" bIns="0" numCol="1" anchor="t" anchorCtr="0" compatLnSpc="1">
            <a:prstTxWarp prst="textNoShape">
              <a:avLst/>
            </a:prstTxWarp>
          </a:bodyPr>
          <a:lstStyle>
            <a:lvl1pPr defTabSz="452044">
              <a:defRPr sz="1300" smtClean="0">
                <a:solidFill>
                  <a:schemeClr val="bg1">
                    <a:lumMod val="50000"/>
                  </a:schemeClr>
                </a:solidFill>
                <a:latin typeface="+mn-lt"/>
                <a:cs typeface="MS PGothic" charset="0"/>
              </a:defRPr>
            </a:lvl1pPr>
          </a:lstStyle>
          <a:p>
            <a:pPr>
              <a:defRPr/>
            </a:pPr>
            <a:fld id="{2C54B95D-2AD2-F440-A4A9-C3EE8473308A}" type="slidenum">
              <a:rPr lang="en-US">
                <a:solidFill>
                  <a:srgbClr val="FFFFFF">
                    <a:lumMod val="50000"/>
                  </a:srgbClr>
                </a:solidFill>
              </a:rPr>
              <a:pPr>
                <a:defRPr/>
              </a:pPr>
              <a:t>‹#›</a:t>
            </a:fld>
            <a:endParaRPr lang="en-US" dirty="0">
              <a:solidFill>
                <a:srgbClr val="FFFFFF">
                  <a:lumMod val="50000"/>
                </a:srgbClr>
              </a:solidFill>
            </a:endParaRPr>
          </a:p>
        </p:txBody>
      </p:sp>
      <p:sp>
        <p:nvSpPr>
          <p:cNvPr id="3" name="Chart Placeholder 2"/>
          <p:cNvSpPr>
            <a:spLocks noGrp="1"/>
          </p:cNvSpPr>
          <p:nvPr>
            <p:ph type="chart" sz="quarter" idx="19" hasCustomPrompt="1"/>
          </p:nvPr>
        </p:nvSpPr>
        <p:spPr>
          <a:xfrm>
            <a:off x="1173162" y="2650596"/>
            <a:ext cx="8288337" cy="4071937"/>
          </a:xfrm>
          <a:prstGeom prst="rect">
            <a:avLst/>
          </a:prstGeom>
        </p:spPr>
        <p:txBody>
          <a:bodyPr vert="horz" lIns="90916" tIns="45455" rIns="90916" bIns="45455"/>
          <a:lstStyle>
            <a:lvl1pPr marL="0" indent="0">
              <a:buNone/>
              <a:defRPr sz="1800" b="0" i="0">
                <a:solidFill>
                  <a:schemeClr val="bg1">
                    <a:lumMod val="75000"/>
                  </a:schemeClr>
                </a:solidFill>
                <a:latin typeface="+mn-lt"/>
              </a:defRPr>
            </a:lvl1pPr>
          </a:lstStyle>
          <a:p>
            <a:r>
              <a:rPr lang="en-US" dirty="0"/>
              <a:t>Click to Insert Chart</a:t>
            </a:r>
          </a:p>
        </p:txBody>
      </p:sp>
      <p:cxnSp>
        <p:nvCxnSpPr>
          <p:cNvPr id="12" name="Straight Connector 11"/>
          <p:cNvCxnSpPr/>
          <p:nvPr userDrawn="1"/>
        </p:nvCxnSpPr>
        <p:spPr>
          <a:xfrm>
            <a:off x="1173169" y="7069138"/>
            <a:ext cx="8294688" cy="0"/>
          </a:xfrm>
          <a:prstGeom prst="line">
            <a:avLst/>
          </a:prstGeom>
          <a:ln w="63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userDrawn="1"/>
        </p:nvCxnSpPr>
        <p:spPr>
          <a:xfrm>
            <a:off x="1173169" y="495300"/>
            <a:ext cx="8294688" cy="0"/>
          </a:xfrm>
          <a:prstGeom prst="line">
            <a:avLst/>
          </a:prstGeom>
          <a:ln w="63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1173169" y="495300"/>
            <a:ext cx="8294688" cy="0"/>
          </a:xfrm>
          <a:prstGeom prst="line">
            <a:avLst/>
          </a:prstGeom>
          <a:ln w="635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20" name="Text Placeholder 18"/>
          <p:cNvSpPr>
            <a:spLocks noGrp="1"/>
          </p:cNvSpPr>
          <p:nvPr>
            <p:ph type="body" sz="quarter" idx="12" hasCustomPrompt="1"/>
          </p:nvPr>
        </p:nvSpPr>
        <p:spPr>
          <a:xfrm>
            <a:off x="1176338" y="925565"/>
            <a:ext cx="8291512" cy="736600"/>
          </a:xfrm>
          <a:prstGeom prst="rect">
            <a:avLst/>
          </a:prstGeom>
        </p:spPr>
        <p:txBody>
          <a:bodyPr vert="horz" lIns="0" tIns="0" rIns="0" bIns="0"/>
          <a:lstStyle>
            <a:lvl1pPr marL="0" indent="0">
              <a:lnSpc>
                <a:spcPts val="2197"/>
              </a:lnSpc>
              <a:spcBef>
                <a:spcPts val="0"/>
              </a:spcBef>
              <a:spcAft>
                <a:spcPts val="800"/>
              </a:spcAft>
              <a:buNone/>
              <a:defRPr lang="en-US" sz="2200" b="1" kern="1200" dirty="0" smtClean="0">
                <a:solidFill>
                  <a:srgbClr val="5E5E5E"/>
                </a:solidFill>
                <a:latin typeface="+mj-lt"/>
                <a:ea typeface="ＭＳ Ｐゴシック" charset="0"/>
                <a:cs typeface="ＭＳ Ｐゴシック" charset="0"/>
              </a:defRPr>
            </a:lvl1pPr>
            <a:lvl2pPr marL="452044" indent="0">
              <a:buNone/>
              <a:defRPr sz="1100">
                <a:solidFill>
                  <a:schemeClr val="tx2"/>
                </a:solidFill>
                <a:latin typeface="+mj-lt"/>
              </a:defRPr>
            </a:lvl2pPr>
            <a:lvl3pPr marL="904090" indent="0">
              <a:buNone/>
              <a:defRPr sz="1100">
                <a:solidFill>
                  <a:schemeClr val="tx2"/>
                </a:solidFill>
                <a:latin typeface="+mj-lt"/>
              </a:defRPr>
            </a:lvl3pPr>
            <a:lvl4pPr marL="1356142" indent="0">
              <a:buNone/>
              <a:defRPr sz="1100">
                <a:solidFill>
                  <a:schemeClr val="tx2"/>
                </a:solidFill>
                <a:latin typeface="+mj-lt"/>
              </a:defRPr>
            </a:lvl4pPr>
            <a:lvl5pPr marL="1808187" indent="0">
              <a:buNone/>
              <a:defRPr sz="1100">
                <a:solidFill>
                  <a:schemeClr val="tx2"/>
                </a:solidFill>
                <a:latin typeface="+mj-lt"/>
              </a:defRPr>
            </a:lvl5pPr>
          </a:lstStyle>
          <a:p>
            <a:pPr lvl="0"/>
            <a:r>
              <a:rPr lang="en-US" dirty="0"/>
              <a:t>Subhead, Chapter, or Section</a:t>
            </a:r>
          </a:p>
        </p:txBody>
      </p:sp>
      <p:sp>
        <p:nvSpPr>
          <p:cNvPr id="21" name="Text Placeholder 16"/>
          <p:cNvSpPr>
            <a:spLocks noGrp="1"/>
          </p:cNvSpPr>
          <p:nvPr>
            <p:ph type="body" sz="quarter" idx="17" hasCustomPrompt="1"/>
          </p:nvPr>
        </p:nvSpPr>
        <p:spPr>
          <a:xfrm>
            <a:off x="1176338" y="2019707"/>
            <a:ext cx="8291512" cy="587147"/>
          </a:xfrm>
          <a:prstGeom prst="rect">
            <a:avLst/>
          </a:prstGeom>
        </p:spPr>
        <p:txBody>
          <a:bodyPr vert="horz" lIns="0" tIns="0" rIns="0" bIns="0" numCol="1" spcCol="609005"/>
          <a:lstStyle>
            <a:lvl1pPr marL="0" indent="0">
              <a:lnSpc>
                <a:spcPts val="2197"/>
              </a:lnSpc>
              <a:spcAft>
                <a:spcPts val="800"/>
              </a:spcAft>
              <a:buClr>
                <a:schemeClr val="tx2"/>
              </a:buClr>
              <a:buFont typeface="Morningstar Symbols"/>
              <a:buNone/>
              <a:defRPr lang="en-US" sz="1800" kern="1200" dirty="0" smtClean="0">
                <a:solidFill>
                  <a:schemeClr val="tx2"/>
                </a:solidFill>
                <a:latin typeface="+mn-lt"/>
                <a:ea typeface="ＭＳ Ｐゴシック" charset="0"/>
                <a:cs typeface="ＭＳ Ｐゴシック" charset="0"/>
              </a:defRPr>
            </a:lvl1pPr>
            <a:lvl2pPr marL="340891" indent="-167276">
              <a:lnSpc>
                <a:spcPts val="2197"/>
              </a:lnSpc>
              <a:spcAft>
                <a:spcPts val="800"/>
              </a:spcAft>
              <a:buClr>
                <a:schemeClr val="tx2"/>
              </a:buClr>
              <a:buFont typeface="Morningstar Symbols"/>
              <a:buChar char="/"/>
              <a:tabLst/>
              <a:defRPr sz="1800">
                <a:solidFill>
                  <a:schemeClr val="tx1"/>
                </a:solidFill>
              </a:defRPr>
            </a:lvl2pPr>
            <a:lvl3pPr marL="517607" indent="-170434">
              <a:lnSpc>
                <a:spcPts val="2197"/>
              </a:lnSpc>
              <a:spcAft>
                <a:spcPts val="800"/>
              </a:spcAft>
              <a:buClr>
                <a:schemeClr val="bg1">
                  <a:lumMod val="65000"/>
                </a:schemeClr>
              </a:buClr>
              <a:buFont typeface="Morningstar Symbols"/>
              <a:buChar char="/"/>
              <a:defRPr sz="1800">
                <a:solidFill>
                  <a:schemeClr val="tx1"/>
                </a:solidFill>
              </a:defRPr>
            </a:lvl3pPr>
            <a:lvl4pPr marL="1356142" indent="0">
              <a:buNone/>
              <a:defRPr sz="1600">
                <a:solidFill>
                  <a:schemeClr val="bg1">
                    <a:lumMod val="50000"/>
                  </a:schemeClr>
                </a:solidFill>
              </a:defRPr>
            </a:lvl4pPr>
            <a:lvl5pPr marL="1808187" indent="0">
              <a:buNone/>
              <a:defRPr sz="1600">
                <a:solidFill>
                  <a:schemeClr val="bg1">
                    <a:lumMod val="50000"/>
                  </a:schemeClr>
                </a:solidFill>
              </a:defRPr>
            </a:lvl5pPr>
          </a:lstStyle>
          <a:p>
            <a:pPr lvl="0"/>
            <a:r>
              <a:rPr lang="en-US" dirty="0"/>
              <a:t>Main Idea of Slide</a:t>
            </a:r>
          </a:p>
        </p:txBody>
      </p:sp>
      <p:sp>
        <p:nvSpPr>
          <p:cNvPr id="23" name="Title 2"/>
          <p:cNvSpPr>
            <a:spLocks noGrp="1"/>
          </p:cNvSpPr>
          <p:nvPr>
            <p:ph type="title" hasCustomPrompt="1"/>
          </p:nvPr>
        </p:nvSpPr>
        <p:spPr>
          <a:xfrm>
            <a:off x="1181101" y="548752"/>
            <a:ext cx="8280400" cy="326017"/>
          </a:xfrm>
          <a:prstGeom prst="rect">
            <a:avLst/>
          </a:prstGeom>
        </p:spPr>
        <p:txBody>
          <a:bodyPr vert="horz" lIns="0" tIns="0" rIns="0" bIns="0"/>
          <a:lstStyle>
            <a:lvl1pPr algn="l">
              <a:lnSpc>
                <a:spcPts val="2597"/>
              </a:lnSpc>
              <a:defRPr lang="en-US" sz="2200" kern="1200" dirty="0">
                <a:solidFill>
                  <a:srgbClr val="5E5E5E"/>
                </a:solidFill>
                <a:latin typeface="+mn-lt"/>
                <a:ea typeface="ＭＳ Ｐゴシック" charset="0"/>
                <a:cs typeface="ＭＳ Ｐゴシック" charset="0"/>
              </a:defRPr>
            </a:lvl1pPr>
          </a:lstStyle>
          <a:p>
            <a:r>
              <a:rPr lang="en-US" dirty="0"/>
              <a:t>Presentation Title</a:t>
            </a:r>
          </a:p>
        </p:txBody>
      </p:sp>
    </p:spTree>
    <p:extLst>
      <p:ext uri="{BB962C8B-B14F-4D97-AF65-F5344CB8AC3E}">
        <p14:creationId xmlns:p14="http://schemas.microsoft.com/office/powerpoint/2010/main" val="38082165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HART_BULLETT">
    <p:spTree>
      <p:nvGrpSpPr>
        <p:cNvPr id="1" name=""/>
        <p:cNvGrpSpPr/>
        <p:nvPr/>
      </p:nvGrpSpPr>
      <p:grpSpPr>
        <a:xfrm>
          <a:off x="0" y="0"/>
          <a:ext cx="0" cy="0"/>
          <a:chOff x="0" y="0"/>
          <a:chExt cx="0" cy="0"/>
        </a:xfrm>
      </p:grpSpPr>
      <p:sp>
        <p:nvSpPr>
          <p:cNvPr id="19" name="Content Placeholder 2"/>
          <p:cNvSpPr>
            <a:spLocks noGrp="1"/>
          </p:cNvSpPr>
          <p:nvPr>
            <p:ph idx="23"/>
          </p:nvPr>
        </p:nvSpPr>
        <p:spPr>
          <a:xfrm>
            <a:off x="1184275" y="6720542"/>
            <a:ext cx="3399539" cy="232542"/>
          </a:xfrm>
          <a:prstGeom prst="rect">
            <a:avLst/>
          </a:prstGeom>
        </p:spPr>
        <p:txBody>
          <a:bodyPr wrap="square" lIns="0" tIns="0" rIns="0" bIns="0">
            <a:spAutoFit/>
          </a:bodyPr>
          <a:lstStyle>
            <a:lvl1pPr marL="0" indent="0">
              <a:lnSpc>
                <a:spcPts val="1798"/>
              </a:lnSpc>
              <a:spcBef>
                <a:spcPts val="0"/>
              </a:spcBef>
              <a:spcAft>
                <a:spcPts val="650"/>
              </a:spcAft>
              <a:buClr>
                <a:schemeClr val="tx2"/>
              </a:buClr>
              <a:buSzPct val="75000"/>
              <a:buFont typeface="Lucida Grande"/>
              <a:buNone/>
              <a:defRPr sz="1100">
                <a:solidFill>
                  <a:schemeClr val="bg1">
                    <a:lumMod val="65000"/>
                  </a:schemeClr>
                </a:solidFill>
              </a:defRPr>
            </a:lvl1pPr>
            <a:lvl2pPr marL="153548" indent="0" defTabSz="364865">
              <a:spcBef>
                <a:spcPts val="0"/>
              </a:spcBef>
              <a:spcAft>
                <a:spcPts val="714"/>
              </a:spcAft>
              <a:buClr>
                <a:schemeClr val="bg1">
                  <a:lumMod val="50000"/>
                </a:schemeClr>
              </a:buClr>
              <a:buSzPct val="75000"/>
              <a:buFont typeface="Lucida Grande"/>
              <a:buNone/>
              <a:defRPr sz="1100">
                <a:solidFill>
                  <a:schemeClr val="bg1">
                    <a:lumMod val="50000"/>
                  </a:schemeClr>
                </a:solidFill>
              </a:defRPr>
            </a:lvl2pPr>
            <a:lvl3pPr marL="1354571" indent="-226021">
              <a:spcBef>
                <a:spcPts val="0"/>
              </a:spcBef>
              <a:spcAft>
                <a:spcPts val="714"/>
              </a:spcAft>
              <a:buClr>
                <a:schemeClr val="bg1">
                  <a:lumMod val="75000"/>
                </a:schemeClr>
              </a:buClr>
              <a:buSzPct val="75000"/>
              <a:buFont typeface="Lucida Grande"/>
              <a:buChar char="►"/>
              <a:defRPr sz="1100"/>
            </a:lvl3pPr>
            <a:lvl4pPr marL="1914928" indent="-226021">
              <a:spcBef>
                <a:spcPts val="0"/>
              </a:spcBef>
              <a:spcAft>
                <a:spcPts val="714"/>
              </a:spcAft>
              <a:buClr>
                <a:schemeClr val="bg1">
                  <a:lumMod val="85000"/>
                </a:schemeClr>
              </a:buClr>
              <a:buSzPct val="75000"/>
              <a:buFont typeface="Lucida Grande"/>
              <a:buChar char="►"/>
              <a:defRPr sz="1100"/>
            </a:lvl4pPr>
            <a:lvl5pPr marL="2034209" indent="-226021">
              <a:buClr>
                <a:schemeClr val="tx2"/>
              </a:buClr>
              <a:buSzPct val="75000"/>
              <a:buFont typeface="Lucida Grande"/>
              <a:buChar char="►"/>
              <a:defRPr sz="1800"/>
            </a:lvl5pPr>
          </a:lstStyle>
          <a:p>
            <a:pPr lvl="0"/>
            <a:r>
              <a:rPr lang="en-US"/>
              <a:t>Click to edit Master text styles</a:t>
            </a:r>
          </a:p>
        </p:txBody>
      </p:sp>
      <p:pic>
        <p:nvPicPr>
          <p:cNvPr id="20" name="Picture 3" descr="MstarRGB123.jpg"/>
          <p:cNvPicPr>
            <a:picLocks/>
          </p:cNvPicPr>
          <p:nvPr userDrawn="1"/>
        </p:nvPicPr>
        <p:blipFill>
          <a:blip r:embed="rId2">
            <a:extLst>
              <a:ext uri="{28A0092B-C50C-407E-A947-70E740481C1C}">
                <a14:useLocalDpi xmlns:a14="http://schemas.microsoft.com/office/drawing/2010/main" val="0"/>
              </a:ext>
            </a:extLst>
          </a:blip>
          <a:srcRect t="33524" r="29802" b="45389"/>
          <a:stretch>
            <a:fillRect/>
          </a:stretch>
        </p:blipFill>
        <p:spPr bwMode="auto">
          <a:xfrm>
            <a:off x="7446010" y="7100891"/>
            <a:ext cx="1225550" cy="2867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Slide Number Placeholder 6"/>
          <p:cNvSpPr>
            <a:spLocks noGrp="1"/>
          </p:cNvSpPr>
          <p:nvPr>
            <p:ph type="sldNum" sz="quarter" idx="18"/>
          </p:nvPr>
        </p:nvSpPr>
        <p:spPr>
          <a:xfrm>
            <a:off x="1184331" y="7094860"/>
            <a:ext cx="467677" cy="400634"/>
          </a:xfrm>
          <a:prstGeom prst="rect">
            <a:avLst/>
          </a:prstGeom>
        </p:spPr>
        <p:txBody>
          <a:bodyPr vert="horz" wrap="square" lIns="0" tIns="0" rIns="0" bIns="0" numCol="1" anchor="t" anchorCtr="0" compatLnSpc="1">
            <a:prstTxWarp prst="textNoShape">
              <a:avLst/>
            </a:prstTxWarp>
          </a:bodyPr>
          <a:lstStyle>
            <a:lvl1pPr defTabSz="452044">
              <a:defRPr sz="1300" smtClean="0">
                <a:solidFill>
                  <a:schemeClr val="bg1">
                    <a:lumMod val="50000"/>
                  </a:schemeClr>
                </a:solidFill>
                <a:latin typeface="+mn-lt"/>
                <a:cs typeface="MS PGothic" charset="0"/>
              </a:defRPr>
            </a:lvl1pPr>
          </a:lstStyle>
          <a:p>
            <a:pPr>
              <a:defRPr/>
            </a:pPr>
            <a:fld id="{2C54B95D-2AD2-F440-A4A9-C3EE8473308A}" type="slidenum">
              <a:rPr lang="en-US">
                <a:solidFill>
                  <a:srgbClr val="FFFFFF">
                    <a:lumMod val="50000"/>
                  </a:srgbClr>
                </a:solidFill>
              </a:rPr>
              <a:pPr>
                <a:defRPr/>
              </a:pPr>
              <a:t>‹#›</a:t>
            </a:fld>
            <a:endParaRPr lang="en-US" dirty="0">
              <a:solidFill>
                <a:srgbClr val="FFFFFF">
                  <a:lumMod val="50000"/>
                </a:srgbClr>
              </a:solidFill>
            </a:endParaRPr>
          </a:p>
        </p:txBody>
      </p:sp>
      <p:cxnSp>
        <p:nvCxnSpPr>
          <p:cNvPr id="13" name="Straight Connector 12"/>
          <p:cNvCxnSpPr/>
          <p:nvPr userDrawn="1"/>
        </p:nvCxnSpPr>
        <p:spPr>
          <a:xfrm>
            <a:off x="1173169" y="7069138"/>
            <a:ext cx="8294688" cy="0"/>
          </a:xfrm>
          <a:prstGeom prst="line">
            <a:avLst/>
          </a:prstGeom>
          <a:ln w="6350"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userDrawn="1"/>
        </p:nvCxnSpPr>
        <p:spPr>
          <a:xfrm>
            <a:off x="1173169" y="495300"/>
            <a:ext cx="8294688" cy="0"/>
          </a:xfrm>
          <a:prstGeom prst="line">
            <a:avLst/>
          </a:prstGeom>
          <a:ln w="635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2" name="Chart Placeholder 2"/>
          <p:cNvSpPr>
            <a:spLocks noGrp="1"/>
          </p:cNvSpPr>
          <p:nvPr>
            <p:ph type="chart" sz="quarter" idx="24" hasCustomPrompt="1"/>
          </p:nvPr>
        </p:nvSpPr>
        <p:spPr>
          <a:xfrm>
            <a:off x="1173163" y="2650596"/>
            <a:ext cx="5926138" cy="4071937"/>
          </a:xfrm>
          <a:prstGeom prst="rect">
            <a:avLst/>
          </a:prstGeom>
        </p:spPr>
        <p:txBody>
          <a:bodyPr vert="horz" lIns="90916" tIns="45455" rIns="90916" bIns="45455"/>
          <a:lstStyle>
            <a:lvl1pPr marL="0" indent="0">
              <a:buNone/>
              <a:defRPr sz="1800" b="0" i="0">
                <a:solidFill>
                  <a:schemeClr val="bg1">
                    <a:lumMod val="75000"/>
                  </a:schemeClr>
                </a:solidFill>
                <a:latin typeface="+mn-lt"/>
              </a:defRPr>
            </a:lvl1pPr>
          </a:lstStyle>
          <a:p>
            <a:r>
              <a:rPr lang="en-US" dirty="0"/>
              <a:t>Click to Insert Chart</a:t>
            </a:r>
          </a:p>
        </p:txBody>
      </p:sp>
      <p:cxnSp>
        <p:nvCxnSpPr>
          <p:cNvPr id="23" name="Straight Connector 22"/>
          <p:cNvCxnSpPr/>
          <p:nvPr userDrawn="1"/>
        </p:nvCxnSpPr>
        <p:spPr>
          <a:xfrm>
            <a:off x="1173169" y="495300"/>
            <a:ext cx="8294688" cy="0"/>
          </a:xfrm>
          <a:prstGeom prst="line">
            <a:avLst/>
          </a:prstGeom>
          <a:ln w="635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28" name="Text Placeholder 18"/>
          <p:cNvSpPr>
            <a:spLocks noGrp="1"/>
          </p:cNvSpPr>
          <p:nvPr>
            <p:ph type="body" sz="quarter" idx="12" hasCustomPrompt="1"/>
          </p:nvPr>
        </p:nvSpPr>
        <p:spPr>
          <a:xfrm>
            <a:off x="1176338" y="925565"/>
            <a:ext cx="8291512" cy="736600"/>
          </a:xfrm>
          <a:prstGeom prst="rect">
            <a:avLst/>
          </a:prstGeom>
        </p:spPr>
        <p:txBody>
          <a:bodyPr vert="horz" lIns="0" tIns="0" rIns="0" bIns="0"/>
          <a:lstStyle>
            <a:lvl1pPr marL="0" indent="0">
              <a:lnSpc>
                <a:spcPts val="2197"/>
              </a:lnSpc>
              <a:spcBef>
                <a:spcPts val="0"/>
              </a:spcBef>
              <a:spcAft>
                <a:spcPts val="800"/>
              </a:spcAft>
              <a:buNone/>
              <a:defRPr lang="en-US" sz="2200" b="1" kern="1200" dirty="0" smtClean="0">
                <a:solidFill>
                  <a:srgbClr val="5E5E5E"/>
                </a:solidFill>
                <a:latin typeface="+mj-lt"/>
                <a:ea typeface="ＭＳ Ｐゴシック" charset="0"/>
                <a:cs typeface="ＭＳ Ｐゴシック" charset="0"/>
              </a:defRPr>
            </a:lvl1pPr>
            <a:lvl2pPr marL="452044" indent="0">
              <a:buNone/>
              <a:defRPr sz="1100">
                <a:solidFill>
                  <a:schemeClr val="tx2"/>
                </a:solidFill>
                <a:latin typeface="+mj-lt"/>
              </a:defRPr>
            </a:lvl2pPr>
            <a:lvl3pPr marL="904090" indent="0">
              <a:buNone/>
              <a:defRPr sz="1100">
                <a:solidFill>
                  <a:schemeClr val="tx2"/>
                </a:solidFill>
                <a:latin typeface="+mj-lt"/>
              </a:defRPr>
            </a:lvl3pPr>
            <a:lvl4pPr marL="1356142" indent="0">
              <a:buNone/>
              <a:defRPr sz="1100">
                <a:solidFill>
                  <a:schemeClr val="tx2"/>
                </a:solidFill>
                <a:latin typeface="+mj-lt"/>
              </a:defRPr>
            </a:lvl4pPr>
            <a:lvl5pPr marL="1808187" indent="0">
              <a:buNone/>
              <a:defRPr sz="1100">
                <a:solidFill>
                  <a:schemeClr val="tx2"/>
                </a:solidFill>
                <a:latin typeface="+mj-lt"/>
              </a:defRPr>
            </a:lvl5pPr>
          </a:lstStyle>
          <a:p>
            <a:pPr lvl="0"/>
            <a:r>
              <a:rPr lang="en-US" dirty="0"/>
              <a:t>Subhead, Chapter, or Section</a:t>
            </a:r>
          </a:p>
        </p:txBody>
      </p:sp>
      <p:sp>
        <p:nvSpPr>
          <p:cNvPr id="30" name="Text Placeholder 16"/>
          <p:cNvSpPr>
            <a:spLocks noGrp="1"/>
          </p:cNvSpPr>
          <p:nvPr>
            <p:ph type="body" sz="quarter" idx="25" hasCustomPrompt="1"/>
          </p:nvPr>
        </p:nvSpPr>
        <p:spPr>
          <a:xfrm>
            <a:off x="1176338" y="2019707"/>
            <a:ext cx="8291512" cy="587147"/>
          </a:xfrm>
          <a:prstGeom prst="rect">
            <a:avLst/>
          </a:prstGeom>
        </p:spPr>
        <p:txBody>
          <a:bodyPr vert="horz" lIns="0" tIns="0" rIns="0" bIns="0" numCol="1" spcCol="609005"/>
          <a:lstStyle>
            <a:lvl1pPr marL="0" indent="0">
              <a:lnSpc>
                <a:spcPts val="2197"/>
              </a:lnSpc>
              <a:spcAft>
                <a:spcPts val="800"/>
              </a:spcAft>
              <a:buClr>
                <a:schemeClr val="tx2"/>
              </a:buClr>
              <a:buFont typeface="Morningstar Symbols"/>
              <a:buNone/>
              <a:defRPr lang="en-US" sz="1800" kern="1200" dirty="0" smtClean="0">
                <a:solidFill>
                  <a:schemeClr val="tx2"/>
                </a:solidFill>
                <a:latin typeface="+mn-lt"/>
                <a:ea typeface="ＭＳ Ｐゴシック" charset="0"/>
                <a:cs typeface="ＭＳ Ｐゴシック" charset="0"/>
              </a:defRPr>
            </a:lvl1pPr>
            <a:lvl2pPr marL="340891" indent="-167276">
              <a:lnSpc>
                <a:spcPts val="2197"/>
              </a:lnSpc>
              <a:spcAft>
                <a:spcPts val="800"/>
              </a:spcAft>
              <a:buClr>
                <a:schemeClr val="tx2"/>
              </a:buClr>
              <a:buFont typeface="Morningstar Symbols"/>
              <a:buChar char="/"/>
              <a:tabLst/>
              <a:defRPr sz="1800">
                <a:solidFill>
                  <a:schemeClr val="tx1"/>
                </a:solidFill>
              </a:defRPr>
            </a:lvl2pPr>
            <a:lvl3pPr marL="517607" indent="-170434">
              <a:lnSpc>
                <a:spcPts val="2197"/>
              </a:lnSpc>
              <a:spcAft>
                <a:spcPts val="800"/>
              </a:spcAft>
              <a:buClr>
                <a:schemeClr val="bg1">
                  <a:lumMod val="65000"/>
                </a:schemeClr>
              </a:buClr>
              <a:buFont typeface="Morningstar Symbols"/>
              <a:buChar char="/"/>
              <a:defRPr sz="1800">
                <a:solidFill>
                  <a:schemeClr val="tx1"/>
                </a:solidFill>
              </a:defRPr>
            </a:lvl3pPr>
            <a:lvl4pPr marL="1356142" indent="0">
              <a:buNone/>
              <a:defRPr sz="1600">
                <a:solidFill>
                  <a:schemeClr val="bg1">
                    <a:lumMod val="50000"/>
                  </a:schemeClr>
                </a:solidFill>
              </a:defRPr>
            </a:lvl4pPr>
            <a:lvl5pPr marL="1808187" indent="0">
              <a:buNone/>
              <a:defRPr sz="1600">
                <a:solidFill>
                  <a:schemeClr val="bg1">
                    <a:lumMod val="50000"/>
                  </a:schemeClr>
                </a:solidFill>
              </a:defRPr>
            </a:lvl5pPr>
          </a:lstStyle>
          <a:p>
            <a:pPr lvl="0"/>
            <a:r>
              <a:rPr lang="en-US" dirty="0"/>
              <a:t>Main Idea of Slide</a:t>
            </a:r>
          </a:p>
        </p:txBody>
      </p:sp>
      <p:sp>
        <p:nvSpPr>
          <p:cNvPr id="31" name="Title 2"/>
          <p:cNvSpPr>
            <a:spLocks noGrp="1"/>
          </p:cNvSpPr>
          <p:nvPr>
            <p:ph type="title" hasCustomPrompt="1"/>
          </p:nvPr>
        </p:nvSpPr>
        <p:spPr>
          <a:xfrm>
            <a:off x="1181101" y="548752"/>
            <a:ext cx="8280400" cy="326017"/>
          </a:xfrm>
          <a:prstGeom prst="rect">
            <a:avLst/>
          </a:prstGeom>
        </p:spPr>
        <p:txBody>
          <a:bodyPr vert="horz" lIns="0" tIns="0" rIns="0" bIns="0"/>
          <a:lstStyle>
            <a:lvl1pPr algn="l">
              <a:lnSpc>
                <a:spcPts val="2597"/>
              </a:lnSpc>
              <a:defRPr lang="en-US" sz="2200" kern="1200" dirty="0">
                <a:solidFill>
                  <a:srgbClr val="5E5E5E"/>
                </a:solidFill>
                <a:latin typeface="+mn-lt"/>
                <a:ea typeface="ＭＳ Ｐゴシック" charset="0"/>
                <a:cs typeface="ＭＳ Ｐゴシック" charset="0"/>
              </a:defRPr>
            </a:lvl1pPr>
          </a:lstStyle>
          <a:p>
            <a:r>
              <a:rPr lang="en-US" dirty="0"/>
              <a:t>Presentation Title</a:t>
            </a:r>
          </a:p>
        </p:txBody>
      </p:sp>
      <p:sp>
        <p:nvSpPr>
          <p:cNvPr id="32" name="Text Placeholder 7"/>
          <p:cNvSpPr>
            <a:spLocks noGrp="1"/>
          </p:cNvSpPr>
          <p:nvPr>
            <p:ph type="body" sz="quarter" idx="19" hasCustomPrompt="1"/>
          </p:nvPr>
        </p:nvSpPr>
        <p:spPr>
          <a:xfrm>
            <a:off x="7332134" y="2657260"/>
            <a:ext cx="2135716" cy="4211837"/>
          </a:xfrm>
          <a:prstGeom prst="rect">
            <a:avLst/>
          </a:prstGeom>
        </p:spPr>
        <p:txBody>
          <a:bodyPr vert="horz" lIns="0" tIns="0" rIns="0" bIns="0" numCol="1" spcCol="609005"/>
          <a:lstStyle>
            <a:lvl1pPr marL="176754" indent="-176754">
              <a:lnSpc>
                <a:spcPts val="2197"/>
              </a:lnSpc>
              <a:spcBef>
                <a:spcPts val="0"/>
              </a:spcBef>
              <a:spcAft>
                <a:spcPts val="800"/>
              </a:spcAft>
              <a:buClr>
                <a:schemeClr val="tx2"/>
              </a:buClr>
              <a:buFont typeface="Morningstar Symbols"/>
              <a:buChar char="g"/>
              <a:defRPr lang="en-US" sz="1800" kern="1200" dirty="0" smtClean="0">
                <a:solidFill>
                  <a:schemeClr val="tx1"/>
                </a:solidFill>
                <a:latin typeface="+mn-lt"/>
                <a:ea typeface="ＭＳ Ｐゴシック" charset="0"/>
                <a:cs typeface="+mn-cs"/>
              </a:defRPr>
            </a:lvl1pPr>
            <a:lvl2pPr marL="353486" indent="-165697">
              <a:lnSpc>
                <a:spcPts val="2197"/>
              </a:lnSpc>
              <a:spcAft>
                <a:spcPts val="800"/>
              </a:spcAft>
              <a:buClr>
                <a:schemeClr val="tx2"/>
              </a:buClr>
              <a:buFont typeface="Morningstar Symbols"/>
              <a:buChar char="/"/>
              <a:defRPr lang="en-US" sz="1800" kern="1200" dirty="0" smtClean="0">
                <a:solidFill>
                  <a:schemeClr val="tx1"/>
                </a:solidFill>
                <a:latin typeface="+mn-lt"/>
                <a:ea typeface="ＭＳ Ｐゴシック" charset="0"/>
                <a:cs typeface="+mn-cs"/>
              </a:defRPr>
            </a:lvl2pPr>
            <a:lvl3pPr marL="572825" indent="-224085">
              <a:lnSpc>
                <a:spcPts val="2197"/>
              </a:lnSpc>
              <a:spcAft>
                <a:spcPts val="800"/>
              </a:spcAft>
              <a:buClr>
                <a:schemeClr val="bg1">
                  <a:lumMod val="65000"/>
                </a:schemeClr>
              </a:buClr>
              <a:buFont typeface="Morningstar Symbols"/>
              <a:buChar char="/"/>
              <a:defRPr lang="en-US" sz="1800" kern="1200" dirty="0" smtClean="0">
                <a:solidFill>
                  <a:schemeClr val="tx1"/>
                </a:solidFill>
                <a:latin typeface="+mn-lt"/>
                <a:ea typeface="ＭＳ Ｐゴシック" charset="0"/>
                <a:cs typeface="+mn-cs"/>
              </a:defRPr>
            </a:lvl3pPr>
          </a:lstStyle>
          <a:p>
            <a:pPr lvl="0"/>
            <a:r>
              <a:rPr lang="en-US" dirty="0"/>
              <a:t>First level</a:t>
            </a:r>
          </a:p>
          <a:p>
            <a:pPr lvl="1"/>
            <a:r>
              <a:rPr lang="en-US" dirty="0"/>
              <a:t>Second level</a:t>
            </a:r>
          </a:p>
          <a:p>
            <a:pPr lvl="2"/>
            <a:r>
              <a:rPr lang="en-US" dirty="0"/>
              <a:t>Third level</a:t>
            </a:r>
          </a:p>
        </p:txBody>
      </p:sp>
    </p:spTree>
    <p:extLst>
      <p:ext uri="{BB962C8B-B14F-4D97-AF65-F5344CB8AC3E}">
        <p14:creationId xmlns:p14="http://schemas.microsoft.com/office/powerpoint/2010/main" val="38325143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slideLayout" Target="../slideLayouts/slideLayout32.xml"/><Relationship Id="rId3" Type="http://schemas.openxmlformats.org/officeDocument/2006/relationships/slideLayout" Target="../slideLayouts/slideLayout22.xml"/><Relationship Id="rId7" Type="http://schemas.openxmlformats.org/officeDocument/2006/relationships/slideLayout" Target="../slideLayouts/slideLayout26.xml"/><Relationship Id="rId12" Type="http://schemas.openxmlformats.org/officeDocument/2006/relationships/slideLayout" Target="../slideLayouts/slideLayout31.xml"/><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5" Type="http://schemas.openxmlformats.org/officeDocument/2006/relationships/theme" Target="../theme/theme2.xml"/><Relationship Id="rId10" Type="http://schemas.openxmlformats.org/officeDocument/2006/relationships/slideLayout" Target="../slideLayouts/slideLayout29.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slideLayout" Target="../slideLayouts/slideLayout3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slideLayout" Target="../slideLayouts/slideLayout46.xml"/><Relationship Id="rId18" Type="http://schemas.openxmlformats.org/officeDocument/2006/relationships/slideLayout" Target="../slideLayouts/slideLayout5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17" Type="http://schemas.openxmlformats.org/officeDocument/2006/relationships/slideLayout" Target="../slideLayouts/slideLayout50.xml"/><Relationship Id="rId2" Type="http://schemas.openxmlformats.org/officeDocument/2006/relationships/slideLayout" Target="../slideLayouts/slideLayout35.xml"/><Relationship Id="rId16" Type="http://schemas.openxmlformats.org/officeDocument/2006/relationships/slideLayout" Target="../slideLayouts/slideLayout49.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5" Type="http://schemas.openxmlformats.org/officeDocument/2006/relationships/slideLayout" Target="../slideLayouts/slideLayout48.xml"/><Relationship Id="rId10" Type="http://schemas.openxmlformats.org/officeDocument/2006/relationships/slideLayout" Target="../slideLayouts/slideLayout43.xml"/><Relationship Id="rId19" Type="http://schemas.openxmlformats.org/officeDocument/2006/relationships/theme" Target="../theme/theme3.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9011034"/>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50" r:id="rId3"/>
    <p:sldLayoutId id="2147483751" r:id="rId4"/>
    <p:sldLayoutId id="2147483752" r:id="rId5"/>
    <p:sldLayoutId id="2147483753" r:id="rId6"/>
    <p:sldLayoutId id="2147483754" r:id="rId7"/>
    <p:sldLayoutId id="2147483755" r:id="rId8"/>
    <p:sldLayoutId id="2147483756" r:id="rId9"/>
    <p:sldLayoutId id="2147483757" r:id="rId10"/>
    <p:sldLayoutId id="2147483758" r:id="rId11"/>
    <p:sldLayoutId id="2147483759" r:id="rId12"/>
    <p:sldLayoutId id="2147483760" r:id="rId13"/>
    <p:sldLayoutId id="2147483761" r:id="rId14"/>
    <p:sldLayoutId id="2147483762" r:id="rId15"/>
    <p:sldLayoutId id="2147483763" r:id="rId16"/>
    <p:sldLayoutId id="2147483764" r:id="rId17"/>
    <p:sldLayoutId id="2147483765" r:id="rId18"/>
    <p:sldLayoutId id="2147483767" r:id="rId19"/>
  </p:sldLayoutIdLst>
  <p:hf hdr="0" ftr="0" dt="0"/>
  <p:txStyles>
    <p:titleStyle>
      <a:lvl1pPr algn="ctr" defTabSz="450796" rtl="0" eaLnBrk="1" fontAlgn="base" hangingPunct="1">
        <a:spcBef>
          <a:spcPct val="0"/>
        </a:spcBef>
        <a:spcAft>
          <a:spcPct val="0"/>
        </a:spcAft>
        <a:defRPr sz="4300" kern="1200">
          <a:solidFill>
            <a:schemeClr val="tx1"/>
          </a:solidFill>
          <a:latin typeface="+mj-lt"/>
          <a:ea typeface="ＭＳ Ｐゴシック" charset="0"/>
          <a:cs typeface="ＭＳ Ｐゴシック" charset="0"/>
        </a:defRPr>
      </a:lvl1pPr>
      <a:lvl2pPr algn="ctr" defTabSz="450796" rtl="0" eaLnBrk="1" fontAlgn="base" hangingPunct="1">
        <a:spcBef>
          <a:spcPct val="0"/>
        </a:spcBef>
        <a:spcAft>
          <a:spcPct val="0"/>
        </a:spcAft>
        <a:defRPr sz="4300">
          <a:solidFill>
            <a:schemeClr val="tx1"/>
          </a:solidFill>
          <a:latin typeface="Morningstar 1 Bold" charset="0"/>
          <a:ea typeface="ＭＳ Ｐゴシック" charset="0"/>
          <a:cs typeface="ＭＳ Ｐゴシック" charset="0"/>
        </a:defRPr>
      </a:lvl2pPr>
      <a:lvl3pPr algn="ctr" defTabSz="450796" rtl="0" eaLnBrk="1" fontAlgn="base" hangingPunct="1">
        <a:spcBef>
          <a:spcPct val="0"/>
        </a:spcBef>
        <a:spcAft>
          <a:spcPct val="0"/>
        </a:spcAft>
        <a:defRPr sz="4300">
          <a:solidFill>
            <a:schemeClr val="tx1"/>
          </a:solidFill>
          <a:latin typeface="Morningstar 1 Bold" charset="0"/>
          <a:ea typeface="ＭＳ Ｐゴシック" charset="0"/>
          <a:cs typeface="ＭＳ Ｐゴシック" charset="0"/>
        </a:defRPr>
      </a:lvl3pPr>
      <a:lvl4pPr algn="ctr" defTabSz="450796" rtl="0" eaLnBrk="1" fontAlgn="base" hangingPunct="1">
        <a:spcBef>
          <a:spcPct val="0"/>
        </a:spcBef>
        <a:spcAft>
          <a:spcPct val="0"/>
        </a:spcAft>
        <a:defRPr sz="4300">
          <a:solidFill>
            <a:schemeClr val="tx1"/>
          </a:solidFill>
          <a:latin typeface="Morningstar 1 Bold" charset="0"/>
          <a:ea typeface="ＭＳ Ｐゴシック" charset="0"/>
          <a:cs typeface="ＭＳ Ｐゴシック" charset="0"/>
        </a:defRPr>
      </a:lvl4pPr>
      <a:lvl5pPr algn="ctr" defTabSz="450796" rtl="0" eaLnBrk="1" fontAlgn="base" hangingPunct="1">
        <a:spcBef>
          <a:spcPct val="0"/>
        </a:spcBef>
        <a:spcAft>
          <a:spcPct val="0"/>
        </a:spcAft>
        <a:defRPr sz="4300">
          <a:solidFill>
            <a:schemeClr val="tx1"/>
          </a:solidFill>
          <a:latin typeface="Morningstar 1 Bold" charset="0"/>
          <a:ea typeface="ＭＳ Ｐゴシック" charset="0"/>
          <a:cs typeface="ＭＳ Ｐゴシック" charset="0"/>
        </a:defRPr>
      </a:lvl5pPr>
      <a:lvl6pPr marL="452044" algn="ctr" defTabSz="452044" rtl="0" eaLnBrk="1" fontAlgn="base" hangingPunct="1">
        <a:spcBef>
          <a:spcPct val="0"/>
        </a:spcBef>
        <a:spcAft>
          <a:spcPct val="0"/>
        </a:spcAft>
        <a:defRPr sz="4300">
          <a:solidFill>
            <a:schemeClr val="tx1"/>
          </a:solidFill>
          <a:latin typeface="Morningstar 1 Bold" charset="0"/>
          <a:ea typeface="ＭＳ Ｐゴシック" charset="0"/>
          <a:cs typeface="ＭＳ Ｐゴシック" charset="0"/>
        </a:defRPr>
      </a:lvl6pPr>
      <a:lvl7pPr marL="904090" algn="ctr" defTabSz="452044" rtl="0" eaLnBrk="1" fontAlgn="base" hangingPunct="1">
        <a:spcBef>
          <a:spcPct val="0"/>
        </a:spcBef>
        <a:spcAft>
          <a:spcPct val="0"/>
        </a:spcAft>
        <a:defRPr sz="4300">
          <a:solidFill>
            <a:schemeClr val="tx1"/>
          </a:solidFill>
          <a:latin typeface="Morningstar 1 Bold" charset="0"/>
          <a:ea typeface="ＭＳ Ｐゴシック" charset="0"/>
          <a:cs typeface="ＭＳ Ｐゴシック" charset="0"/>
        </a:defRPr>
      </a:lvl7pPr>
      <a:lvl8pPr marL="1356142" algn="ctr" defTabSz="452044" rtl="0" eaLnBrk="1" fontAlgn="base" hangingPunct="1">
        <a:spcBef>
          <a:spcPct val="0"/>
        </a:spcBef>
        <a:spcAft>
          <a:spcPct val="0"/>
        </a:spcAft>
        <a:defRPr sz="4300">
          <a:solidFill>
            <a:schemeClr val="tx1"/>
          </a:solidFill>
          <a:latin typeface="Morningstar 1 Bold" charset="0"/>
          <a:ea typeface="ＭＳ Ｐゴシック" charset="0"/>
          <a:cs typeface="ＭＳ Ｐゴシック" charset="0"/>
        </a:defRPr>
      </a:lvl8pPr>
      <a:lvl9pPr marL="1808187" algn="ctr" defTabSz="452044" rtl="0" eaLnBrk="1" fontAlgn="base" hangingPunct="1">
        <a:spcBef>
          <a:spcPct val="0"/>
        </a:spcBef>
        <a:spcAft>
          <a:spcPct val="0"/>
        </a:spcAft>
        <a:defRPr sz="4300">
          <a:solidFill>
            <a:schemeClr val="tx1"/>
          </a:solidFill>
          <a:latin typeface="Morningstar 1 Bold" charset="0"/>
          <a:ea typeface="ＭＳ Ｐゴシック" charset="0"/>
          <a:cs typeface="ＭＳ Ｐゴシック" charset="0"/>
        </a:defRPr>
      </a:lvl9pPr>
    </p:titleStyle>
    <p:bodyStyle>
      <a:lvl1pPr marL="338123" indent="-338123" algn="l" defTabSz="450796" rtl="0" eaLnBrk="1" fontAlgn="base" hangingPunct="1">
        <a:spcBef>
          <a:spcPct val="20000"/>
        </a:spcBef>
        <a:spcAft>
          <a:spcPct val="0"/>
        </a:spcAft>
        <a:buFont typeface="Arial" charset="0"/>
        <a:buChar char="•"/>
        <a:defRPr sz="3200" kern="1200">
          <a:solidFill>
            <a:schemeClr val="tx1"/>
          </a:solidFill>
          <a:latin typeface="+mn-lt"/>
          <a:ea typeface="ＭＳ Ｐゴシック" charset="0"/>
          <a:cs typeface="ＭＳ Ｐゴシック" charset="0"/>
        </a:defRPr>
      </a:lvl1pPr>
      <a:lvl2pPr marL="733942" indent="-281743" algn="l" defTabSz="450796" rtl="0" eaLnBrk="1" fontAlgn="base" hangingPunct="1">
        <a:spcBef>
          <a:spcPct val="20000"/>
        </a:spcBef>
        <a:spcAft>
          <a:spcPct val="0"/>
        </a:spcAft>
        <a:buFont typeface="Arial" charset="0"/>
        <a:buChar char="–"/>
        <a:defRPr sz="2800" kern="1200">
          <a:solidFill>
            <a:schemeClr val="tx1"/>
          </a:solidFill>
          <a:latin typeface="+mn-lt"/>
          <a:ea typeface="ＭＳ Ｐゴシック" charset="0"/>
          <a:cs typeface="+mn-cs"/>
        </a:defRPr>
      </a:lvl2pPr>
      <a:lvl3pPr marL="1129804" indent="-225397" algn="l" defTabSz="450796" rtl="0" eaLnBrk="1" fontAlgn="base" hangingPunct="1">
        <a:spcBef>
          <a:spcPct val="20000"/>
        </a:spcBef>
        <a:spcAft>
          <a:spcPct val="0"/>
        </a:spcAft>
        <a:buFont typeface="Arial" charset="0"/>
        <a:buChar char="•"/>
        <a:defRPr sz="2500" kern="1200">
          <a:solidFill>
            <a:schemeClr val="tx1"/>
          </a:solidFill>
          <a:latin typeface="+mn-lt"/>
          <a:ea typeface="ＭＳ Ｐゴシック" charset="0"/>
          <a:cs typeface="+mn-cs"/>
        </a:defRPr>
      </a:lvl3pPr>
      <a:lvl4pPr marL="1582014" indent="-225397" algn="l" defTabSz="450796" rtl="0" eaLnBrk="1" fontAlgn="base" hangingPunct="1">
        <a:spcBef>
          <a:spcPct val="20000"/>
        </a:spcBef>
        <a:spcAft>
          <a:spcPct val="0"/>
        </a:spcAft>
        <a:buFont typeface="Arial" charset="0"/>
        <a:buChar char="–"/>
        <a:defRPr sz="2000" kern="1200">
          <a:solidFill>
            <a:schemeClr val="tx1"/>
          </a:solidFill>
          <a:latin typeface="+mn-lt"/>
          <a:ea typeface="ＭＳ Ｐゴシック" charset="0"/>
          <a:cs typeface="+mn-cs"/>
        </a:defRPr>
      </a:lvl4pPr>
      <a:lvl5pPr marL="2034204" indent="-225397" algn="l" defTabSz="450796" rtl="0" eaLnBrk="1" fontAlgn="base" hangingPunct="1">
        <a:spcBef>
          <a:spcPct val="20000"/>
        </a:spcBef>
        <a:spcAft>
          <a:spcPct val="0"/>
        </a:spcAft>
        <a:buFont typeface="Arial" charset="0"/>
        <a:buChar char="»"/>
        <a:defRPr sz="2000" kern="1200">
          <a:solidFill>
            <a:schemeClr val="tx1"/>
          </a:solidFill>
          <a:latin typeface="+mn-lt"/>
          <a:ea typeface="ＭＳ Ｐゴシック" charset="0"/>
          <a:cs typeface="+mn-cs"/>
        </a:defRPr>
      </a:lvl5pPr>
      <a:lvl6pPr marL="2486246" indent="-226021" algn="l" defTabSz="452044" rtl="0" eaLnBrk="1" latinLnBrk="0" hangingPunct="1">
        <a:spcBef>
          <a:spcPct val="20000"/>
        </a:spcBef>
        <a:buFont typeface="Arial"/>
        <a:buChar char="•"/>
        <a:defRPr sz="2000" kern="1200">
          <a:solidFill>
            <a:schemeClr val="tx1"/>
          </a:solidFill>
          <a:latin typeface="+mn-lt"/>
          <a:ea typeface="+mn-ea"/>
          <a:cs typeface="+mn-cs"/>
        </a:defRPr>
      </a:lvl6pPr>
      <a:lvl7pPr marL="2938308" indent="-226021" algn="l" defTabSz="452044" rtl="0" eaLnBrk="1" latinLnBrk="0" hangingPunct="1">
        <a:spcBef>
          <a:spcPct val="20000"/>
        </a:spcBef>
        <a:buFont typeface="Arial"/>
        <a:buChar char="•"/>
        <a:defRPr sz="2000" kern="1200">
          <a:solidFill>
            <a:schemeClr val="tx1"/>
          </a:solidFill>
          <a:latin typeface="+mn-lt"/>
          <a:ea typeface="+mn-ea"/>
          <a:cs typeface="+mn-cs"/>
        </a:defRPr>
      </a:lvl7pPr>
      <a:lvl8pPr marL="3390349" indent="-226021" algn="l" defTabSz="452044" rtl="0" eaLnBrk="1" latinLnBrk="0" hangingPunct="1">
        <a:spcBef>
          <a:spcPct val="20000"/>
        </a:spcBef>
        <a:buFont typeface="Arial"/>
        <a:buChar char="•"/>
        <a:defRPr sz="2000" kern="1200">
          <a:solidFill>
            <a:schemeClr val="tx1"/>
          </a:solidFill>
          <a:latin typeface="+mn-lt"/>
          <a:ea typeface="+mn-ea"/>
          <a:cs typeface="+mn-cs"/>
        </a:defRPr>
      </a:lvl8pPr>
      <a:lvl9pPr marL="3842408" indent="-226021" algn="l" defTabSz="452044"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2044" rtl="0" eaLnBrk="1" latinLnBrk="0" hangingPunct="1">
        <a:defRPr sz="1800" kern="1200">
          <a:solidFill>
            <a:schemeClr val="tx1"/>
          </a:solidFill>
          <a:latin typeface="+mn-lt"/>
          <a:ea typeface="+mn-ea"/>
          <a:cs typeface="+mn-cs"/>
        </a:defRPr>
      </a:lvl1pPr>
      <a:lvl2pPr marL="452044" algn="l" defTabSz="452044" rtl="0" eaLnBrk="1" latinLnBrk="0" hangingPunct="1">
        <a:defRPr sz="1800" kern="1200">
          <a:solidFill>
            <a:schemeClr val="tx1"/>
          </a:solidFill>
          <a:latin typeface="+mn-lt"/>
          <a:ea typeface="+mn-ea"/>
          <a:cs typeface="+mn-cs"/>
        </a:defRPr>
      </a:lvl2pPr>
      <a:lvl3pPr marL="904090" algn="l" defTabSz="452044" rtl="0" eaLnBrk="1" latinLnBrk="0" hangingPunct="1">
        <a:defRPr sz="1800" kern="1200">
          <a:solidFill>
            <a:schemeClr val="tx1"/>
          </a:solidFill>
          <a:latin typeface="+mn-lt"/>
          <a:ea typeface="+mn-ea"/>
          <a:cs typeface="+mn-cs"/>
        </a:defRPr>
      </a:lvl3pPr>
      <a:lvl4pPr marL="1356142" algn="l" defTabSz="452044" rtl="0" eaLnBrk="1" latinLnBrk="0" hangingPunct="1">
        <a:defRPr sz="1800" kern="1200">
          <a:solidFill>
            <a:schemeClr val="tx1"/>
          </a:solidFill>
          <a:latin typeface="+mn-lt"/>
          <a:ea typeface="+mn-ea"/>
          <a:cs typeface="+mn-cs"/>
        </a:defRPr>
      </a:lvl4pPr>
      <a:lvl5pPr marL="1808187" algn="l" defTabSz="452044" rtl="0" eaLnBrk="1" latinLnBrk="0" hangingPunct="1">
        <a:defRPr sz="1800" kern="1200">
          <a:solidFill>
            <a:schemeClr val="tx1"/>
          </a:solidFill>
          <a:latin typeface="+mn-lt"/>
          <a:ea typeface="+mn-ea"/>
          <a:cs typeface="+mn-cs"/>
        </a:defRPr>
      </a:lvl5pPr>
      <a:lvl6pPr marL="2260238" algn="l" defTabSz="452044" rtl="0" eaLnBrk="1" latinLnBrk="0" hangingPunct="1">
        <a:defRPr sz="1800" kern="1200">
          <a:solidFill>
            <a:schemeClr val="tx1"/>
          </a:solidFill>
          <a:latin typeface="+mn-lt"/>
          <a:ea typeface="+mn-ea"/>
          <a:cs typeface="+mn-cs"/>
        </a:defRPr>
      </a:lvl6pPr>
      <a:lvl7pPr marL="2712279" algn="l" defTabSz="452044" rtl="0" eaLnBrk="1" latinLnBrk="0" hangingPunct="1">
        <a:defRPr sz="1800" kern="1200">
          <a:solidFill>
            <a:schemeClr val="tx1"/>
          </a:solidFill>
          <a:latin typeface="+mn-lt"/>
          <a:ea typeface="+mn-ea"/>
          <a:cs typeface="+mn-cs"/>
        </a:defRPr>
      </a:lvl7pPr>
      <a:lvl8pPr marL="3164332" algn="l" defTabSz="452044" rtl="0" eaLnBrk="1" latinLnBrk="0" hangingPunct="1">
        <a:defRPr sz="1800" kern="1200">
          <a:solidFill>
            <a:schemeClr val="tx1"/>
          </a:solidFill>
          <a:latin typeface="+mn-lt"/>
          <a:ea typeface="+mn-ea"/>
          <a:cs typeface="+mn-cs"/>
        </a:defRPr>
      </a:lvl8pPr>
      <a:lvl9pPr marL="3616378" algn="l" defTabSz="452044"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503270" y="311150"/>
            <a:ext cx="9051925"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300" tIns="50654" rIns="101300" bIns="50654" numCol="1" anchor="ctr" anchorCtr="0" compatLnSpc="1">
            <a:prstTxWarp prst="textNoShape">
              <a:avLst/>
            </a:prstTxWarp>
          </a:bodyPr>
          <a:lstStyle/>
          <a:p>
            <a:pPr lvl="0"/>
            <a:r>
              <a:rPr lang="en-US" altLang="en-US"/>
              <a:t>Click to edit Master title style</a:t>
            </a:r>
          </a:p>
        </p:txBody>
      </p:sp>
      <p:sp>
        <p:nvSpPr>
          <p:cNvPr id="1027" name="Text Placeholder 2"/>
          <p:cNvSpPr>
            <a:spLocks noGrp="1"/>
          </p:cNvSpPr>
          <p:nvPr>
            <p:ph type="body" idx="1"/>
          </p:nvPr>
        </p:nvSpPr>
        <p:spPr bwMode="auto">
          <a:xfrm>
            <a:off x="503270" y="1812929"/>
            <a:ext cx="9051925" cy="5130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300" tIns="50654" rIns="101300" bIns="50654"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p:cNvSpPr>
            <a:spLocks noGrp="1"/>
          </p:cNvSpPr>
          <p:nvPr>
            <p:ph type="dt" sz="half" idx="2"/>
          </p:nvPr>
        </p:nvSpPr>
        <p:spPr>
          <a:xfrm>
            <a:off x="503248" y="7204075"/>
            <a:ext cx="2346325" cy="414338"/>
          </a:xfrm>
          <a:prstGeom prst="rect">
            <a:avLst/>
          </a:prstGeom>
        </p:spPr>
        <p:txBody>
          <a:bodyPr vert="horz" wrap="square" lIns="101300" tIns="50654" rIns="101300" bIns="50654" numCol="1" anchor="ctr" anchorCtr="0" compatLnSpc="1">
            <a:prstTxWarp prst="textNoShape">
              <a:avLst/>
            </a:prstTxWarp>
          </a:bodyPr>
          <a:lstStyle>
            <a:lvl1pPr>
              <a:defRPr sz="1300">
                <a:solidFill>
                  <a:srgbClr val="898989"/>
                </a:solidFill>
              </a:defRPr>
            </a:lvl1pPr>
          </a:lstStyle>
          <a:p>
            <a:pPr defTabSz="1011897"/>
            <a:fld id="{91E307E8-1497-406E-A3E9-AAB1B9662EB8}" type="datetimeFigureOut">
              <a:rPr lang="en-US" altLang="en-US" smtClean="0">
                <a:latin typeface="Calibri"/>
                <a:ea typeface="MS PGothic" pitchFamily="34" charset="-128"/>
                <a:cs typeface="+mn-cs"/>
              </a:rPr>
              <a:pPr defTabSz="1011897"/>
              <a:t>7/23/19</a:t>
            </a:fld>
            <a:endParaRPr lang="en-US" altLang="en-US">
              <a:latin typeface="Calibri"/>
              <a:ea typeface="MS PGothic" pitchFamily="34" charset="-128"/>
              <a:cs typeface="+mn-cs"/>
            </a:endParaRPr>
          </a:p>
        </p:txBody>
      </p:sp>
      <p:sp>
        <p:nvSpPr>
          <p:cNvPr id="5" name="Footer Placeholder 4"/>
          <p:cNvSpPr>
            <a:spLocks noGrp="1"/>
          </p:cNvSpPr>
          <p:nvPr>
            <p:ph type="ftr" sz="quarter" idx="3"/>
          </p:nvPr>
        </p:nvSpPr>
        <p:spPr>
          <a:xfrm>
            <a:off x="3436970" y="7204075"/>
            <a:ext cx="3184525" cy="414338"/>
          </a:xfrm>
          <a:prstGeom prst="rect">
            <a:avLst/>
          </a:prstGeom>
        </p:spPr>
        <p:txBody>
          <a:bodyPr vert="horz" lIns="101300" tIns="50654" rIns="101300" bIns="50654" rtlCol="0" anchor="ctr"/>
          <a:lstStyle>
            <a:lvl1pPr algn="ctr" defTabSz="1013005" fontAlgn="auto">
              <a:spcBef>
                <a:spcPts val="0"/>
              </a:spcBef>
              <a:spcAft>
                <a:spcPts val="0"/>
              </a:spcAft>
              <a:defRPr sz="1300">
                <a:solidFill>
                  <a:schemeClr val="tx1">
                    <a:tint val="75000"/>
                  </a:schemeClr>
                </a:solidFill>
                <a:latin typeface="+mn-lt"/>
                <a:ea typeface="+mn-ea"/>
                <a:cs typeface="+mn-cs"/>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4"/>
          </p:nvPr>
        </p:nvSpPr>
        <p:spPr>
          <a:xfrm>
            <a:off x="7208890" y="7204075"/>
            <a:ext cx="2346325" cy="414338"/>
          </a:xfrm>
          <a:prstGeom prst="rect">
            <a:avLst/>
          </a:prstGeom>
        </p:spPr>
        <p:txBody>
          <a:bodyPr vert="horz" wrap="square" lIns="101300" tIns="50654" rIns="101300" bIns="50654" numCol="1" anchor="ctr" anchorCtr="0" compatLnSpc="1">
            <a:prstTxWarp prst="textNoShape">
              <a:avLst/>
            </a:prstTxWarp>
          </a:bodyPr>
          <a:lstStyle>
            <a:lvl1pPr algn="r">
              <a:defRPr sz="1300">
                <a:solidFill>
                  <a:srgbClr val="898989"/>
                </a:solidFill>
              </a:defRPr>
            </a:lvl1pPr>
          </a:lstStyle>
          <a:p>
            <a:pPr defTabSz="1011897"/>
            <a:fld id="{640F6441-D38D-4A2B-882B-BF3403B61120}" type="slidenum">
              <a:rPr lang="en-US" altLang="en-US" smtClean="0">
                <a:latin typeface="Calibri"/>
                <a:ea typeface="MS PGothic" pitchFamily="34" charset="-128"/>
                <a:cs typeface="+mn-cs"/>
              </a:rPr>
              <a:pPr defTabSz="1011897"/>
              <a:t>‹#›</a:t>
            </a:fld>
            <a:endParaRPr lang="en-US" altLang="en-US">
              <a:latin typeface="Calibri"/>
              <a:ea typeface="MS PGothic" pitchFamily="34" charset="-128"/>
              <a:cs typeface="+mn-cs"/>
            </a:endParaRPr>
          </a:p>
        </p:txBody>
      </p:sp>
    </p:spTree>
    <p:extLst>
      <p:ext uri="{BB962C8B-B14F-4D97-AF65-F5344CB8AC3E}">
        <p14:creationId xmlns:p14="http://schemas.microsoft.com/office/powerpoint/2010/main" val="3934946535"/>
      </p:ext>
    </p:extLst>
  </p:cSld>
  <p:clrMap bg1="lt1" tx1="dk1" bg2="lt2" tx2="dk2" accent1="accent1" accent2="accent2" accent3="accent3" accent4="accent4" accent5="accent5" accent6="accent6" hlink="hlink" folHlink="folHlink"/>
  <p:sldLayoutIdLst>
    <p:sldLayoutId id="2147483788" r:id="rId1"/>
    <p:sldLayoutId id="2147483789" r:id="rId2"/>
    <p:sldLayoutId id="2147483790" r:id="rId3"/>
    <p:sldLayoutId id="2147483791" r:id="rId4"/>
    <p:sldLayoutId id="2147483792" r:id="rId5"/>
    <p:sldLayoutId id="2147483793" r:id="rId6"/>
    <p:sldLayoutId id="2147483794" r:id="rId7"/>
    <p:sldLayoutId id="2147483795" r:id="rId8"/>
    <p:sldLayoutId id="2147483796" r:id="rId9"/>
    <p:sldLayoutId id="2147483797" r:id="rId10"/>
    <p:sldLayoutId id="2147483798" r:id="rId11"/>
    <p:sldLayoutId id="2147483799" r:id="rId12"/>
    <p:sldLayoutId id="2147483801" r:id="rId13"/>
    <p:sldLayoutId id="2147484123" r:id="rId14"/>
  </p:sldLayoutIdLst>
  <p:txStyles>
    <p:titleStyle>
      <a:lvl1pPr algn="ctr" defTabSz="1011897" rtl="0" eaLnBrk="0" fontAlgn="base" hangingPunct="0">
        <a:spcBef>
          <a:spcPct val="0"/>
        </a:spcBef>
        <a:spcAft>
          <a:spcPct val="0"/>
        </a:spcAft>
        <a:defRPr sz="4900" kern="1200">
          <a:solidFill>
            <a:schemeClr val="tx1"/>
          </a:solidFill>
          <a:latin typeface="+mj-lt"/>
          <a:ea typeface="MS PGothic" pitchFamily="34" charset="-128"/>
          <a:cs typeface="MS PGothic" charset="0"/>
        </a:defRPr>
      </a:lvl1pPr>
      <a:lvl2pPr algn="ctr" defTabSz="1011897" rtl="0" eaLnBrk="0" fontAlgn="base" hangingPunct="0">
        <a:spcBef>
          <a:spcPct val="0"/>
        </a:spcBef>
        <a:spcAft>
          <a:spcPct val="0"/>
        </a:spcAft>
        <a:defRPr sz="4900">
          <a:solidFill>
            <a:schemeClr val="tx1"/>
          </a:solidFill>
          <a:latin typeface="Calibri" pitchFamily="34" charset="0"/>
          <a:ea typeface="MS PGothic" pitchFamily="34" charset="-128"/>
          <a:cs typeface="MS PGothic" charset="0"/>
        </a:defRPr>
      </a:lvl2pPr>
      <a:lvl3pPr algn="ctr" defTabSz="1011897" rtl="0" eaLnBrk="0" fontAlgn="base" hangingPunct="0">
        <a:spcBef>
          <a:spcPct val="0"/>
        </a:spcBef>
        <a:spcAft>
          <a:spcPct val="0"/>
        </a:spcAft>
        <a:defRPr sz="4900">
          <a:solidFill>
            <a:schemeClr val="tx1"/>
          </a:solidFill>
          <a:latin typeface="Calibri" pitchFamily="34" charset="0"/>
          <a:ea typeface="MS PGothic" pitchFamily="34" charset="-128"/>
          <a:cs typeface="MS PGothic" charset="0"/>
        </a:defRPr>
      </a:lvl3pPr>
      <a:lvl4pPr algn="ctr" defTabSz="1011897" rtl="0" eaLnBrk="0" fontAlgn="base" hangingPunct="0">
        <a:spcBef>
          <a:spcPct val="0"/>
        </a:spcBef>
        <a:spcAft>
          <a:spcPct val="0"/>
        </a:spcAft>
        <a:defRPr sz="4900">
          <a:solidFill>
            <a:schemeClr val="tx1"/>
          </a:solidFill>
          <a:latin typeface="Calibri" pitchFamily="34" charset="0"/>
          <a:ea typeface="MS PGothic" pitchFamily="34" charset="-128"/>
          <a:cs typeface="MS PGothic" charset="0"/>
        </a:defRPr>
      </a:lvl4pPr>
      <a:lvl5pPr algn="ctr" defTabSz="1011897" rtl="0" eaLnBrk="0" fontAlgn="base" hangingPunct="0">
        <a:spcBef>
          <a:spcPct val="0"/>
        </a:spcBef>
        <a:spcAft>
          <a:spcPct val="0"/>
        </a:spcAft>
        <a:defRPr sz="4900">
          <a:solidFill>
            <a:schemeClr val="tx1"/>
          </a:solidFill>
          <a:latin typeface="Calibri" pitchFamily="34" charset="0"/>
          <a:ea typeface="MS PGothic" pitchFamily="34" charset="-128"/>
          <a:cs typeface="MS PGothic" charset="0"/>
        </a:defRPr>
      </a:lvl5pPr>
      <a:lvl6pPr marL="454636" algn="ctr" defTabSz="1011897" rtl="0" fontAlgn="base">
        <a:spcBef>
          <a:spcPct val="0"/>
        </a:spcBef>
        <a:spcAft>
          <a:spcPct val="0"/>
        </a:spcAft>
        <a:defRPr sz="4900">
          <a:solidFill>
            <a:schemeClr val="tx1"/>
          </a:solidFill>
          <a:latin typeface="Calibri" pitchFamily="34" charset="0"/>
          <a:ea typeface="ＭＳ Ｐゴシック" pitchFamily="34" charset="-128"/>
        </a:defRPr>
      </a:lvl6pPr>
      <a:lvl7pPr marL="909274" algn="ctr" defTabSz="1011897" rtl="0" fontAlgn="base">
        <a:spcBef>
          <a:spcPct val="0"/>
        </a:spcBef>
        <a:spcAft>
          <a:spcPct val="0"/>
        </a:spcAft>
        <a:defRPr sz="4900">
          <a:solidFill>
            <a:schemeClr val="tx1"/>
          </a:solidFill>
          <a:latin typeface="Calibri" pitchFamily="34" charset="0"/>
          <a:ea typeface="ＭＳ Ｐゴシック" pitchFamily="34" charset="-128"/>
        </a:defRPr>
      </a:lvl7pPr>
      <a:lvl8pPr marL="1363922" algn="ctr" defTabSz="1011897" rtl="0" fontAlgn="base">
        <a:spcBef>
          <a:spcPct val="0"/>
        </a:spcBef>
        <a:spcAft>
          <a:spcPct val="0"/>
        </a:spcAft>
        <a:defRPr sz="4900">
          <a:solidFill>
            <a:schemeClr val="tx1"/>
          </a:solidFill>
          <a:latin typeface="Calibri" pitchFamily="34" charset="0"/>
          <a:ea typeface="ＭＳ Ｐゴシック" pitchFamily="34" charset="-128"/>
        </a:defRPr>
      </a:lvl8pPr>
      <a:lvl9pPr marL="1818559" algn="ctr" defTabSz="1011897" rtl="0" fontAlgn="base">
        <a:spcBef>
          <a:spcPct val="0"/>
        </a:spcBef>
        <a:spcAft>
          <a:spcPct val="0"/>
        </a:spcAft>
        <a:defRPr sz="4900">
          <a:solidFill>
            <a:schemeClr val="tx1"/>
          </a:solidFill>
          <a:latin typeface="Calibri" pitchFamily="34" charset="0"/>
          <a:ea typeface="ＭＳ Ｐゴシック" pitchFamily="34" charset="-128"/>
        </a:defRPr>
      </a:lvl9pPr>
    </p:titleStyle>
    <p:bodyStyle>
      <a:lvl1pPr marL="378868" indent="-378868" algn="l" defTabSz="1011897" rtl="0" eaLnBrk="0" fontAlgn="base" hangingPunct="0">
        <a:spcBef>
          <a:spcPct val="20000"/>
        </a:spcBef>
        <a:spcAft>
          <a:spcPct val="0"/>
        </a:spcAft>
        <a:buFont typeface="Arial" pitchFamily="34" charset="0"/>
        <a:buChar char="•"/>
        <a:defRPr sz="3600" kern="1200">
          <a:solidFill>
            <a:schemeClr val="tx1"/>
          </a:solidFill>
          <a:latin typeface="+mn-lt"/>
          <a:ea typeface="MS PGothic" pitchFamily="34" charset="-128"/>
          <a:cs typeface="MS PGothic" charset="0"/>
        </a:defRPr>
      </a:lvl1pPr>
      <a:lvl2pPr marL="822450" indent="-315723" algn="l" defTabSz="1011897" rtl="0" eaLnBrk="0" fontAlgn="base" hangingPunct="0">
        <a:spcBef>
          <a:spcPct val="20000"/>
        </a:spcBef>
        <a:spcAft>
          <a:spcPct val="0"/>
        </a:spcAft>
        <a:buFont typeface="Arial" pitchFamily="34" charset="0"/>
        <a:buChar char="–"/>
        <a:defRPr sz="3100" kern="1200">
          <a:solidFill>
            <a:schemeClr val="tx1"/>
          </a:solidFill>
          <a:latin typeface="+mn-lt"/>
          <a:ea typeface="MS PGothic" pitchFamily="34" charset="-128"/>
          <a:cs typeface="MS PGothic" charset="0"/>
        </a:defRPr>
      </a:lvl2pPr>
      <a:lvl3pPr marL="1266052" indent="-252597" algn="l" defTabSz="1011897" rtl="0" eaLnBrk="0" fontAlgn="base" hangingPunct="0">
        <a:spcBef>
          <a:spcPct val="20000"/>
        </a:spcBef>
        <a:spcAft>
          <a:spcPct val="0"/>
        </a:spcAft>
        <a:buFont typeface="Arial" pitchFamily="34" charset="0"/>
        <a:buChar char="•"/>
        <a:defRPr sz="2700" kern="1200">
          <a:solidFill>
            <a:schemeClr val="tx1"/>
          </a:solidFill>
          <a:latin typeface="+mn-lt"/>
          <a:ea typeface="MS PGothic" pitchFamily="34" charset="-128"/>
          <a:cs typeface="MS PGothic" charset="0"/>
        </a:defRPr>
      </a:lvl3pPr>
      <a:lvl4pPr marL="1771207" indent="-252597" algn="l" defTabSz="1011897" rtl="0" eaLnBrk="0" fontAlgn="base" hangingPunct="0">
        <a:spcBef>
          <a:spcPct val="20000"/>
        </a:spcBef>
        <a:spcAft>
          <a:spcPct val="0"/>
        </a:spcAft>
        <a:buFont typeface="Arial" pitchFamily="34" charset="0"/>
        <a:buChar char="–"/>
        <a:defRPr sz="2200" kern="1200">
          <a:solidFill>
            <a:schemeClr val="tx1"/>
          </a:solidFill>
          <a:latin typeface="+mn-lt"/>
          <a:ea typeface="MS PGothic" pitchFamily="34" charset="-128"/>
          <a:cs typeface="MS PGothic" charset="0"/>
        </a:defRPr>
      </a:lvl4pPr>
      <a:lvl5pPr marL="2277942" indent="-252597" algn="l" defTabSz="1011897" rtl="0" eaLnBrk="0" fontAlgn="base" hangingPunct="0">
        <a:spcBef>
          <a:spcPct val="20000"/>
        </a:spcBef>
        <a:spcAft>
          <a:spcPct val="0"/>
        </a:spcAft>
        <a:buFont typeface="Arial" pitchFamily="34" charset="0"/>
        <a:buChar char="»"/>
        <a:defRPr sz="2200" kern="1200">
          <a:solidFill>
            <a:schemeClr val="tx1"/>
          </a:solidFill>
          <a:latin typeface="+mn-lt"/>
          <a:ea typeface="MS PGothic" pitchFamily="34" charset="-128"/>
          <a:cs typeface="MS PGothic" charset="0"/>
        </a:defRPr>
      </a:lvl5pPr>
      <a:lvl6pPr marL="2785760" indent="-253270" algn="l" defTabSz="1013005" rtl="0" eaLnBrk="1" latinLnBrk="0" hangingPunct="1">
        <a:spcBef>
          <a:spcPct val="20000"/>
        </a:spcBef>
        <a:buFont typeface="Arial" pitchFamily="34" charset="0"/>
        <a:buChar char="•"/>
        <a:defRPr sz="2200" kern="1200">
          <a:solidFill>
            <a:schemeClr val="tx1"/>
          </a:solidFill>
          <a:latin typeface="+mn-lt"/>
          <a:ea typeface="+mn-ea"/>
          <a:cs typeface="+mn-cs"/>
        </a:defRPr>
      </a:lvl6pPr>
      <a:lvl7pPr marL="3292265" indent="-253270" algn="l" defTabSz="1013005" rtl="0" eaLnBrk="1" latinLnBrk="0" hangingPunct="1">
        <a:spcBef>
          <a:spcPct val="20000"/>
        </a:spcBef>
        <a:buFont typeface="Arial" pitchFamily="34" charset="0"/>
        <a:buChar char="•"/>
        <a:defRPr sz="2200" kern="1200">
          <a:solidFill>
            <a:schemeClr val="tx1"/>
          </a:solidFill>
          <a:latin typeface="+mn-lt"/>
          <a:ea typeface="+mn-ea"/>
          <a:cs typeface="+mn-cs"/>
        </a:defRPr>
      </a:lvl7pPr>
      <a:lvl8pPr marL="3798764" indent="-253270" algn="l" defTabSz="1013005" rtl="0" eaLnBrk="1" latinLnBrk="0" hangingPunct="1">
        <a:spcBef>
          <a:spcPct val="20000"/>
        </a:spcBef>
        <a:buFont typeface="Arial" pitchFamily="34" charset="0"/>
        <a:buChar char="•"/>
        <a:defRPr sz="2200" kern="1200">
          <a:solidFill>
            <a:schemeClr val="tx1"/>
          </a:solidFill>
          <a:latin typeface="+mn-lt"/>
          <a:ea typeface="+mn-ea"/>
          <a:cs typeface="+mn-cs"/>
        </a:defRPr>
      </a:lvl8pPr>
      <a:lvl9pPr marL="4305264" indent="-253270" algn="l" defTabSz="1013005" rtl="0" eaLnBrk="1" latinLnBrk="0" hangingPunct="1">
        <a:spcBef>
          <a:spcPct val="20000"/>
        </a:spcBef>
        <a:buFont typeface="Arial" pitchFamily="34" charset="0"/>
        <a:buChar char="•"/>
        <a:defRPr sz="2200" kern="1200">
          <a:solidFill>
            <a:schemeClr val="tx1"/>
          </a:solidFill>
          <a:latin typeface="+mn-lt"/>
          <a:ea typeface="+mn-ea"/>
          <a:cs typeface="+mn-cs"/>
        </a:defRPr>
      </a:lvl9pPr>
    </p:bodyStyle>
    <p:otherStyle>
      <a:defPPr>
        <a:defRPr lang="en-US"/>
      </a:defPPr>
      <a:lvl1pPr marL="0" algn="l" defTabSz="1013005" rtl="0" eaLnBrk="1" latinLnBrk="0" hangingPunct="1">
        <a:defRPr sz="2000" kern="1200">
          <a:solidFill>
            <a:schemeClr val="tx1"/>
          </a:solidFill>
          <a:latin typeface="+mn-lt"/>
          <a:ea typeface="+mn-ea"/>
          <a:cs typeface="+mn-cs"/>
        </a:defRPr>
      </a:lvl1pPr>
      <a:lvl2pPr marL="506509" algn="l" defTabSz="1013005" rtl="0" eaLnBrk="1" latinLnBrk="0" hangingPunct="1">
        <a:defRPr sz="2000" kern="1200">
          <a:solidFill>
            <a:schemeClr val="tx1"/>
          </a:solidFill>
          <a:latin typeface="+mn-lt"/>
          <a:ea typeface="+mn-ea"/>
          <a:cs typeface="+mn-cs"/>
        </a:defRPr>
      </a:lvl2pPr>
      <a:lvl3pPr marL="1013005" algn="l" defTabSz="1013005" rtl="0" eaLnBrk="1" latinLnBrk="0" hangingPunct="1">
        <a:defRPr sz="2000" kern="1200">
          <a:solidFill>
            <a:schemeClr val="tx1"/>
          </a:solidFill>
          <a:latin typeface="+mn-lt"/>
          <a:ea typeface="+mn-ea"/>
          <a:cs typeface="+mn-cs"/>
        </a:defRPr>
      </a:lvl3pPr>
      <a:lvl4pPr marL="1519508" algn="l" defTabSz="1013005" rtl="0" eaLnBrk="1" latinLnBrk="0" hangingPunct="1">
        <a:defRPr sz="2000" kern="1200">
          <a:solidFill>
            <a:schemeClr val="tx1"/>
          </a:solidFill>
          <a:latin typeface="+mn-lt"/>
          <a:ea typeface="+mn-ea"/>
          <a:cs typeface="+mn-cs"/>
        </a:defRPr>
      </a:lvl4pPr>
      <a:lvl5pPr marL="2026007" algn="l" defTabSz="1013005" rtl="0" eaLnBrk="1" latinLnBrk="0" hangingPunct="1">
        <a:defRPr sz="2000" kern="1200">
          <a:solidFill>
            <a:schemeClr val="tx1"/>
          </a:solidFill>
          <a:latin typeface="+mn-lt"/>
          <a:ea typeface="+mn-ea"/>
          <a:cs typeface="+mn-cs"/>
        </a:defRPr>
      </a:lvl5pPr>
      <a:lvl6pPr marL="2532511" algn="l" defTabSz="1013005" rtl="0" eaLnBrk="1" latinLnBrk="0" hangingPunct="1">
        <a:defRPr sz="2000" kern="1200">
          <a:solidFill>
            <a:schemeClr val="tx1"/>
          </a:solidFill>
          <a:latin typeface="+mn-lt"/>
          <a:ea typeface="+mn-ea"/>
          <a:cs typeface="+mn-cs"/>
        </a:defRPr>
      </a:lvl6pPr>
      <a:lvl7pPr marL="3039008" algn="l" defTabSz="1013005" rtl="0" eaLnBrk="1" latinLnBrk="0" hangingPunct="1">
        <a:defRPr sz="2000" kern="1200">
          <a:solidFill>
            <a:schemeClr val="tx1"/>
          </a:solidFill>
          <a:latin typeface="+mn-lt"/>
          <a:ea typeface="+mn-ea"/>
          <a:cs typeface="+mn-cs"/>
        </a:defRPr>
      </a:lvl7pPr>
      <a:lvl8pPr marL="3545515" algn="l" defTabSz="1013005" rtl="0" eaLnBrk="1" latinLnBrk="0" hangingPunct="1">
        <a:defRPr sz="2000" kern="1200">
          <a:solidFill>
            <a:schemeClr val="tx1"/>
          </a:solidFill>
          <a:latin typeface="+mn-lt"/>
          <a:ea typeface="+mn-ea"/>
          <a:cs typeface="+mn-cs"/>
        </a:defRPr>
      </a:lvl8pPr>
      <a:lvl9pPr marL="4052012" algn="l" defTabSz="1013005" rtl="0" eaLnBrk="1" latinLnBrk="0" hangingPunct="1">
        <a:defRPr sz="20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18451529"/>
      </p:ext>
    </p:extLst>
  </p:cSld>
  <p:clrMap bg1="lt1" tx1="dk1" bg2="lt2" tx2="dk2" accent1="accent1" accent2="accent2" accent3="accent3" accent4="accent4" accent5="accent5" accent6="accent6" hlink="hlink" folHlink="folHlink"/>
  <p:sldLayoutIdLst>
    <p:sldLayoutId id="2147483929" r:id="rId1"/>
    <p:sldLayoutId id="2147483930" r:id="rId2"/>
    <p:sldLayoutId id="2147483931" r:id="rId3"/>
    <p:sldLayoutId id="2147483932" r:id="rId4"/>
    <p:sldLayoutId id="2147483933" r:id="rId5"/>
    <p:sldLayoutId id="2147483934" r:id="rId6"/>
    <p:sldLayoutId id="2147483935" r:id="rId7"/>
    <p:sldLayoutId id="2147483936" r:id="rId8"/>
    <p:sldLayoutId id="2147483937" r:id="rId9"/>
    <p:sldLayoutId id="2147483938" r:id="rId10"/>
    <p:sldLayoutId id="2147483939" r:id="rId11"/>
    <p:sldLayoutId id="2147483940" r:id="rId12"/>
    <p:sldLayoutId id="2147483941" r:id="rId13"/>
    <p:sldLayoutId id="2147483942" r:id="rId14"/>
    <p:sldLayoutId id="2147483943" r:id="rId15"/>
    <p:sldLayoutId id="2147483944" r:id="rId16"/>
    <p:sldLayoutId id="2147483945" r:id="rId17"/>
    <p:sldLayoutId id="2147484096" r:id="rId18"/>
  </p:sldLayoutIdLst>
  <p:hf hdr="0" ftr="0" dt="0"/>
  <p:txStyles>
    <p:titleStyle>
      <a:lvl1pPr algn="ctr" defTabSz="451587" rtl="0" eaLnBrk="1" fontAlgn="base" hangingPunct="1">
        <a:spcBef>
          <a:spcPct val="0"/>
        </a:spcBef>
        <a:spcAft>
          <a:spcPct val="0"/>
        </a:spcAft>
        <a:defRPr sz="4300" kern="1200">
          <a:solidFill>
            <a:schemeClr val="tx1"/>
          </a:solidFill>
          <a:latin typeface="+mj-lt"/>
          <a:ea typeface="ＭＳ Ｐゴシック" charset="0"/>
          <a:cs typeface="ＭＳ Ｐゴシック" charset="0"/>
        </a:defRPr>
      </a:lvl1pPr>
      <a:lvl2pPr algn="ctr" defTabSz="451587" rtl="0" eaLnBrk="1" fontAlgn="base" hangingPunct="1">
        <a:spcBef>
          <a:spcPct val="0"/>
        </a:spcBef>
        <a:spcAft>
          <a:spcPct val="0"/>
        </a:spcAft>
        <a:defRPr sz="4300">
          <a:solidFill>
            <a:schemeClr val="tx1"/>
          </a:solidFill>
          <a:latin typeface="Morningstar 1 Bold" charset="0"/>
          <a:ea typeface="ＭＳ Ｐゴシック" charset="0"/>
          <a:cs typeface="ＭＳ Ｐゴシック" charset="0"/>
        </a:defRPr>
      </a:lvl2pPr>
      <a:lvl3pPr algn="ctr" defTabSz="451587" rtl="0" eaLnBrk="1" fontAlgn="base" hangingPunct="1">
        <a:spcBef>
          <a:spcPct val="0"/>
        </a:spcBef>
        <a:spcAft>
          <a:spcPct val="0"/>
        </a:spcAft>
        <a:defRPr sz="4300">
          <a:solidFill>
            <a:schemeClr val="tx1"/>
          </a:solidFill>
          <a:latin typeface="Morningstar 1 Bold" charset="0"/>
          <a:ea typeface="ＭＳ Ｐゴシック" charset="0"/>
          <a:cs typeface="ＭＳ Ｐゴシック" charset="0"/>
        </a:defRPr>
      </a:lvl3pPr>
      <a:lvl4pPr algn="ctr" defTabSz="451587" rtl="0" eaLnBrk="1" fontAlgn="base" hangingPunct="1">
        <a:spcBef>
          <a:spcPct val="0"/>
        </a:spcBef>
        <a:spcAft>
          <a:spcPct val="0"/>
        </a:spcAft>
        <a:defRPr sz="4300">
          <a:solidFill>
            <a:schemeClr val="tx1"/>
          </a:solidFill>
          <a:latin typeface="Morningstar 1 Bold" charset="0"/>
          <a:ea typeface="ＭＳ Ｐゴシック" charset="0"/>
          <a:cs typeface="ＭＳ Ｐゴシック" charset="0"/>
        </a:defRPr>
      </a:lvl4pPr>
      <a:lvl5pPr algn="ctr" defTabSz="451587" rtl="0" eaLnBrk="1" fontAlgn="base" hangingPunct="1">
        <a:spcBef>
          <a:spcPct val="0"/>
        </a:spcBef>
        <a:spcAft>
          <a:spcPct val="0"/>
        </a:spcAft>
        <a:defRPr sz="4300">
          <a:solidFill>
            <a:schemeClr val="tx1"/>
          </a:solidFill>
          <a:latin typeface="Morningstar 1 Bold" charset="0"/>
          <a:ea typeface="ＭＳ Ｐゴシック" charset="0"/>
          <a:cs typeface="ＭＳ Ｐゴシック" charset="0"/>
        </a:defRPr>
      </a:lvl5pPr>
      <a:lvl6pPr marL="452837" algn="ctr" defTabSz="452837" rtl="0" eaLnBrk="1" fontAlgn="base" hangingPunct="1">
        <a:spcBef>
          <a:spcPct val="0"/>
        </a:spcBef>
        <a:spcAft>
          <a:spcPct val="0"/>
        </a:spcAft>
        <a:defRPr sz="4300">
          <a:solidFill>
            <a:schemeClr val="tx1"/>
          </a:solidFill>
          <a:latin typeface="Morningstar 1 Bold" charset="0"/>
          <a:ea typeface="ＭＳ Ｐゴシック" charset="0"/>
          <a:cs typeface="ＭＳ Ｐゴシック" charset="0"/>
        </a:defRPr>
      </a:lvl6pPr>
      <a:lvl7pPr marL="905677" algn="ctr" defTabSz="452837" rtl="0" eaLnBrk="1" fontAlgn="base" hangingPunct="1">
        <a:spcBef>
          <a:spcPct val="0"/>
        </a:spcBef>
        <a:spcAft>
          <a:spcPct val="0"/>
        </a:spcAft>
        <a:defRPr sz="4300">
          <a:solidFill>
            <a:schemeClr val="tx1"/>
          </a:solidFill>
          <a:latin typeface="Morningstar 1 Bold" charset="0"/>
          <a:ea typeface="ＭＳ Ｐゴシック" charset="0"/>
          <a:cs typeface="ＭＳ Ｐゴシック" charset="0"/>
        </a:defRPr>
      </a:lvl7pPr>
      <a:lvl8pPr marL="1358521" algn="ctr" defTabSz="452837" rtl="0" eaLnBrk="1" fontAlgn="base" hangingPunct="1">
        <a:spcBef>
          <a:spcPct val="0"/>
        </a:spcBef>
        <a:spcAft>
          <a:spcPct val="0"/>
        </a:spcAft>
        <a:defRPr sz="4300">
          <a:solidFill>
            <a:schemeClr val="tx1"/>
          </a:solidFill>
          <a:latin typeface="Morningstar 1 Bold" charset="0"/>
          <a:ea typeface="ＭＳ Ｐゴシック" charset="0"/>
          <a:cs typeface="ＭＳ Ｐゴシック" charset="0"/>
        </a:defRPr>
      </a:lvl8pPr>
      <a:lvl9pPr marL="1811361" algn="ctr" defTabSz="452837" rtl="0" eaLnBrk="1" fontAlgn="base" hangingPunct="1">
        <a:spcBef>
          <a:spcPct val="0"/>
        </a:spcBef>
        <a:spcAft>
          <a:spcPct val="0"/>
        </a:spcAft>
        <a:defRPr sz="4300">
          <a:solidFill>
            <a:schemeClr val="tx1"/>
          </a:solidFill>
          <a:latin typeface="Morningstar 1 Bold" charset="0"/>
          <a:ea typeface="ＭＳ Ｐゴシック" charset="0"/>
          <a:cs typeface="ＭＳ Ｐゴシック" charset="0"/>
        </a:defRPr>
      </a:lvl9pPr>
    </p:titleStyle>
    <p:bodyStyle>
      <a:lvl1pPr marL="338708" indent="-338708" algn="l" defTabSz="451587" rtl="0" eaLnBrk="1" fontAlgn="base" hangingPunct="1">
        <a:spcBef>
          <a:spcPct val="20000"/>
        </a:spcBef>
        <a:spcAft>
          <a:spcPct val="0"/>
        </a:spcAft>
        <a:buFont typeface="Arial" charset="0"/>
        <a:buChar char="•"/>
        <a:defRPr sz="3200" kern="1200">
          <a:solidFill>
            <a:schemeClr val="tx1"/>
          </a:solidFill>
          <a:latin typeface="+mn-lt"/>
          <a:ea typeface="ＭＳ Ｐゴシック" charset="0"/>
          <a:cs typeface="ＭＳ Ｐゴシック" charset="0"/>
        </a:defRPr>
      </a:lvl1pPr>
      <a:lvl2pPr marL="735230" indent="-282237" algn="l" defTabSz="451587" rtl="0" eaLnBrk="1" fontAlgn="base" hangingPunct="1">
        <a:spcBef>
          <a:spcPct val="20000"/>
        </a:spcBef>
        <a:spcAft>
          <a:spcPct val="0"/>
        </a:spcAft>
        <a:buFont typeface="Arial" charset="0"/>
        <a:buChar char="–"/>
        <a:defRPr sz="2800" kern="1200">
          <a:solidFill>
            <a:schemeClr val="tx1"/>
          </a:solidFill>
          <a:latin typeface="+mn-lt"/>
          <a:ea typeface="ＭＳ Ｐゴシック" charset="0"/>
          <a:cs typeface="+mn-cs"/>
        </a:defRPr>
      </a:lvl2pPr>
      <a:lvl3pPr marL="1131787" indent="-225793" algn="l" defTabSz="451587" rtl="0" eaLnBrk="1" fontAlgn="base" hangingPunct="1">
        <a:spcBef>
          <a:spcPct val="20000"/>
        </a:spcBef>
        <a:spcAft>
          <a:spcPct val="0"/>
        </a:spcAft>
        <a:buFont typeface="Arial" charset="0"/>
        <a:buChar char="•"/>
        <a:defRPr sz="2500" kern="1200">
          <a:solidFill>
            <a:schemeClr val="tx1"/>
          </a:solidFill>
          <a:latin typeface="+mn-lt"/>
          <a:ea typeface="ＭＳ Ｐゴシック" charset="0"/>
          <a:cs typeface="+mn-cs"/>
        </a:defRPr>
      </a:lvl3pPr>
      <a:lvl4pPr marL="1584790" indent="-225793" algn="l" defTabSz="451587" rtl="0" eaLnBrk="1" fontAlgn="base" hangingPunct="1">
        <a:spcBef>
          <a:spcPct val="20000"/>
        </a:spcBef>
        <a:spcAft>
          <a:spcPct val="0"/>
        </a:spcAft>
        <a:buFont typeface="Arial" charset="0"/>
        <a:buChar char="–"/>
        <a:defRPr sz="2000" kern="1200">
          <a:solidFill>
            <a:schemeClr val="tx1"/>
          </a:solidFill>
          <a:latin typeface="+mn-lt"/>
          <a:ea typeface="ＭＳ Ｐゴシック" charset="0"/>
          <a:cs typeface="+mn-cs"/>
        </a:defRPr>
      </a:lvl4pPr>
      <a:lvl5pPr marL="2037776" indent="-225793" algn="l" defTabSz="451587" rtl="0" eaLnBrk="1" fontAlgn="base" hangingPunct="1">
        <a:spcBef>
          <a:spcPct val="20000"/>
        </a:spcBef>
        <a:spcAft>
          <a:spcPct val="0"/>
        </a:spcAft>
        <a:buFont typeface="Arial" charset="0"/>
        <a:buChar char="»"/>
        <a:defRPr sz="2000" kern="1200">
          <a:solidFill>
            <a:schemeClr val="tx1"/>
          </a:solidFill>
          <a:latin typeface="+mn-lt"/>
          <a:ea typeface="ＭＳ Ｐゴシック" charset="0"/>
          <a:cs typeface="+mn-cs"/>
        </a:defRPr>
      </a:lvl5pPr>
      <a:lvl6pPr marL="2490612" indent="-226418" algn="l" defTabSz="452837" rtl="0" eaLnBrk="1" latinLnBrk="0" hangingPunct="1">
        <a:spcBef>
          <a:spcPct val="20000"/>
        </a:spcBef>
        <a:buFont typeface="Arial"/>
        <a:buChar char="•"/>
        <a:defRPr sz="2000" kern="1200">
          <a:solidFill>
            <a:schemeClr val="tx1"/>
          </a:solidFill>
          <a:latin typeface="+mn-lt"/>
          <a:ea typeface="+mn-ea"/>
          <a:cs typeface="+mn-cs"/>
        </a:defRPr>
      </a:lvl6pPr>
      <a:lvl7pPr marL="2943466" indent="-226418" algn="l" defTabSz="452837" rtl="0" eaLnBrk="1" latinLnBrk="0" hangingPunct="1">
        <a:spcBef>
          <a:spcPct val="20000"/>
        </a:spcBef>
        <a:buFont typeface="Arial"/>
        <a:buChar char="•"/>
        <a:defRPr sz="2000" kern="1200">
          <a:solidFill>
            <a:schemeClr val="tx1"/>
          </a:solidFill>
          <a:latin typeface="+mn-lt"/>
          <a:ea typeface="+mn-ea"/>
          <a:cs typeface="+mn-cs"/>
        </a:defRPr>
      </a:lvl7pPr>
      <a:lvl8pPr marL="3396302" indent="-226418" algn="l" defTabSz="452837" rtl="0" eaLnBrk="1" latinLnBrk="0" hangingPunct="1">
        <a:spcBef>
          <a:spcPct val="20000"/>
        </a:spcBef>
        <a:buFont typeface="Arial"/>
        <a:buChar char="•"/>
        <a:defRPr sz="2000" kern="1200">
          <a:solidFill>
            <a:schemeClr val="tx1"/>
          </a:solidFill>
          <a:latin typeface="+mn-lt"/>
          <a:ea typeface="+mn-ea"/>
          <a:cs typeface="+mn-cs"/>
        </a:defRPr>
      </a:lvl8pPr>
      <a:lvl9pPr marL="3849150" indent="-226418" algn="l" defTabSz="452837"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2837" rtl="0" eaLnBrk="1" latinLnBrk="0" hangingPunct="1">
        <a:defRPr sz="1800" kern="1200">
          <a:solidFill>
            <a:schemeClr val="tx1"/>
          </a:solidFill>
          <a:latin typeface="+mn-lt"/>
          <a:ea typeface="+mn-ea"/>
          <a:cs typeface="+mn-cs"/>
        </a:defRPr>
      </a:lvl1pPr>
      <a:lvl2pPr marL="452837" algn="l" defTabSz="452837" rtl="0" eaLnBrk="1" latinLnBrk="0" hangingPunct="1">
        <a:defRPr sz="1800" kern="1200">
          <a:solidFill>
            <a:schemeClr val="tx1"/>
          </a:solidFill>
          <a:latin typeface="+mn-lt"/>
          <a:ea typeface="+mn-ea"/>
          <a:cs typeface="+mn-cs"/>
        </a:defRPr>
      </a:lvl2pPr>
      <a:lvl3pPr marL="905677" algn="l" defTabSz="452837" rtl="0" eaLnBrk="1" latinLnBrk="0" hangingPunct="1">
        <a:defRPr sz="1800" kern="1200">
          <a:solidFill>
            <a:schemeClr val="tx1"/>
          </a:solidFill>
          <a:latin typeface="+mn-lt"/>
          <a:ea typeface="+mn-ea"/>
          <a:cs typeface="+mn-cs"/>
        </a:defRPr>
      </a:lvl3pPr>
      <a:lvl4pPr marL="1358521" algn="l" defTabSz="452837" rtl="0" eaLnBrk="1" latinLnBrk="0" hangingPunct="1">
        <a:defRPr sz="1800" kern="1200">
          <a:solidFill>
            <a:schemeClr val="tx1"/>
          </a:solidFill>
          <a:latin typeface="+mn-lt"/>
          <a:ea typeface="+mn-ea"/>
          <a:cs typeface="+mn-cs"/>
        </a:defRPr>
      </a:lvl4pPr>
      <a:lvl5pPr marL="1811361" algn="l" defTabSz="452837" rtl="0" eaLnBrk="1" latinLnBrk="0" hangingPunct="1">
        <a:defRPr sz="1800" kern="1200">
          <a:solidFill>
            <a:schemeClr val="tx1"/>
          </a:solidFill>
          <a:latin typeface="+mn-lt"/>
          <a:ea typeface="+mn-ea"/>
          <a:cs typeface="+mn-cs"/>
        </a:defRPr>
      </a:lvl5pPr>
      <a:lvl6pPr marL="2264204" algn="l" defTabSz="452837" rtl="0" eaLnBrk="1" latinLnBrk="0" hangingPunct="1">
        <a:defRPr sz="1800" kern="1200">
          <a:solidFill>
            <a:schemeClr val="tx1"/>
          </a:solidFill>
          <a:latin typeface="+mn-lt"/>
          <a:ea typeface="+mn-ea"/>
          <a:cs typeface="+mn-cs"/>
        </a:defRPr>
      </a:lvl6pPr>
      <a:lvl7pPr marL="2717040" algn="l" defTabSz="452837" rtl="0" eaLnBrk="1" latinLnBrk="0" hangingPunct="1">
        <a:defRPr sz="1800" kern="1200">
          <a:solidFill>
            <a:schemeClr val="tx1"/>
          </a:solidFill>
          <a:latin typeface="+mn-lt"/>
          <a:ea typeface="+mn-ea"/>
          <a:cs typeface="+mn-cs"/>
        </a:defRPr>
      </a:lvl7pPr>
      <a:lvl8pPr marL="3169888" algn="l" defTabSz="452837" rtl="0" eaLnBrk="1" latinLnBrk="0" hangingPunct="1">
        <a:defRPr sz="1800" kern="1200">
          <a:solidFill>
            <a:schemeClr val="tx1"/>
          </a:solidFill>
          <a:latin typeface="+mn-lt"/>
          <a:ea typeface="+mn-ea"/>
          <a:cs typeface="+mn-cs"/>
        </a:defRPr>
      </a:lvl8pPr>
      <a:lvl9pPr marL="3622725" algn="l" defTabSz="45283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notesSlide" Target="../notesSlides/notesSlide10.xml"/><Relationship Id="rId1" Type="http://schemas.openxmlformats.org/officeDocument/2006/relationships/slideLayout" Target="../slideLayouts/slideLayout46.xml"/></Relationships>
</file>

<file path=ppt/slides/_rels/slide11.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11.xml"/><Relationship Id="rId1" Type="http://schemas.openxmlformats.org/officeDocument/2006/relationships/slideLayout" Target="../slideLayouts/slideLayout46.xml"/></Relationships>
</file>

<file path=ppt/slides/_rels/slide12.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notesSlide" Target="../notesSlides/notesSlide12.xml"/><Relationship Id="rId1" Type="http://schemas.openxmlformats.org/officeDocument/2006/relationships/slideLayout" Target="../slideLayouts/slideLayout46.xml"/><Relationship Id="rId4" Type="http://schemas.openxmlformats.org/officeDocument/2006/relationships/image" Target="../media/image22.tiff"/></Relationships>
</file>

<file path=ppt/slides/_rels/slide13.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notesSlide" Target="../notesSlides/notesSlide13.xml"/><Relationship Id="rId1" Type="http://schemas.openxmlformats.org/officeDocument/2006/relationships/slideLayout" Target="../slideLayouts/slideLayout46.xml"/></Relationships>
</file>

<file path=ppt/slides/_rels/slide14.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notesSlide" Target="../notesSlides/notesSlide14.xml"/><Relationship Id="rId1" Type="http://schemas.openxmlformats.org/officeDocument/2006/relationships/slideLayout" Target="../slideLayouts/slideLayout46.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3.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46.xml"/></Relationships>
</file>

<file path=ppt/slides/_rels/slide4.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5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6.xml"/></Relationships>
</file>

<file path=ppt/slides/_rels/slide7.xml.rels><?xml version="1.0" encoding="UTF-8" standalone="yes"?>
<Relationships xmlns="http://schemas.openxmlformats.org/package/2006/relationships"><Relationship Id="rId3" Type="http://schemas.openxmlformats.org/officeDocument/2006/relationships/hyperlink" Target="https://public.tableau.com/profile/ryan.kingsbury#!/vizhome/Fund_Size_Not_Ranking_With_Dispersion/Dashboard1" TargetMode="External"/><Relationship Id="rId2" Type="http://schemas.openxmlformats.org/officeDocument/2006/relationships/notesSlide" Target="../notesSlides/notesSlide7.xml"/><Relationship Id="rId1" Type="http://schemas.openxmlformats.org/officeDocument/2006/relationships/slideLayout" Target="../slideLayouts/slideLayout46.xml"/><Relationship Id="rId5" Type="http://schemas.openxmlformats.org/officeDocument/2006/relationships/image" Target="../media/image15.tiff"/><Relationship Id="rId4" Type="http://schemas.openxmlformats.org/officeDocument/2006/relationships/hyperlink" Target="https://public.tableau.com/profile/ryan.kingsbury#!/vizhome/Bar_NumberByCategory/Sheet1?publish=yes"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8.xml"/><Relationship Id="rId1" Type="http://schemas.openxmlformats.org/officeDocument/2006/relationships/slideLayout" Target="../slideLayouts/slideLayout46.xml"/></Relationships>
</file>

<file path=ppt/slides/_rels/slide9.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9.xml"/><Relationship Id="rId1" Type="http://schemas.openxmlformats.org/officeDocument/2006/relationships/slideLayout" Target="../slideLayouts/slideLayout46.xml"/><Relationship Id="rId4" Type="http://schemas.openxmlformats.org/officeDocument/2006/relationships/image" Target="../media/image18.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176396" y="1980488"/>
            <a:ext cx="8501004" cy="3582112"/>
          </a:xfrm>
        </p:spPr>
        <p:txBody>
          <a:bodyPr/>
          <a:lstStyle/>
          <a:p>
            <a:r>
              <a:rPr lang="en-US" dirty="0">
                <a:latin typeface="Morningstar 1 U" panose="02000303000000000000" pitchFamily="2" charset="0"/>
                <a:cs typeface="Morningstar 1 U" panose="02000303000000000000" pitchFamily="2" charset="0"/>
              </a:rPr>
              <a:t>Predicting Bond Fund Ratings</a:t>
            </a:r>
          </a:p>
          <a:p>
            <a:endParaRPr lang="fr-FR" dirty="0">
              <a:latin typeface="Morningstar 1 U" panose="02000303000000000000" pitchFamily="2" charset="0"/>
              <a:cs typeface="Morningstar 1 U" panose="02000303000000000000" pitchFamily="2" charset="0"/>
            </a:endParaRPr>
          </a:p>
          <a:p>
            <a:endParaRPr lang="en-US" dirty="0">
              <a:latin typeface="Morningstar 1 U" panose="02000303000000000000" pitchFamily="2" charset="0"/>
              <a:cs typeface="Morningstar 1 U" panose="02000303000000000000" pitchFamily="2" charset="0"/>
            </a:endParaRPr>
          </a:p>
          <a:p>
            <a:r>
              <a:rPr lang="en-US" sz="1800" dirty="0">
                <a:latin typeface="Morningstar 1 U" panose="02000303000000000000" pitchFamily="2" charset="0"/>
                <a:cs typeface="Morningstar 1 U" panose="02000303000000000000" pitchFamily="2" charset="0"/>
              </a:rPr>
              <a:t>Keith Greenwalt, Ryan Kingsbury, Miriam Sjoblom, Allan Sun</a:t>
            </a:r>
          </a:p>
          <a:p>
            <a:endParaRPr lang="en-US" dirty="0">
              <a:latin typeface="MorningstarNew" panose="00000300000000000000" pitchFamily="2" charset="0"/>
            </a:endParaRPr>
          </a:p>
          <a:p>
            <a:endParaRPr lang="en-US" dirty="0"/>
          </a:p>
        </p:txBody>
      </p:sp>
    </p:spTree>
    <p:extLst>
      <p:ext uri="{BB962C8B-B14F-4D97-AF65-F5344CB8AC3E}">
        <p14:creationId xmlns:p14="http://schemas.microsoft.com/office/powerpoint/2010/main" val="28486130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8"/>
          </p:nvPr>
        </p:nvSpPr>
        <p:spPr/>
        <p:txBody>
          <a:bodyPr/>
          <a:lstStyle/>
          <a:p>
            <a:pPr>
              <a:defRPr/>
            </a:pPr>
            <a:fld id="{2C54B95D-2AD2-F440-A4A9-C3EE8473308A}" type="slidenum">
              <a:rPr lang="en-US">
                <a:solidFill>
                  <a:srgbClr val="FFFFFF">
                    <a:lumMod val="50000"/>
                  </a:srgbClr>
                </a:solidFill>
              </a:rPr>
              <a:pPr>
                <a:defRPr/>
              </a:pPr>
              <a:t>10</a:t>
            </a:fld>
            <a:endParaRPr lang="en-US" dirty="0">
              <a:solidFill>
                <a:srgbClr val="FFFFFF">
                  <a:lumMod val="50000"/>
                </a:srgbClr>
              </a:solidFill>
            </a:endParaRPr>
          </a:p>
        </p:txBody>
      </p:sp>
      <p:sp>
        <p:nvSpPr>
          <p:cNvPr id="3" name="Text Placeholder 2"/>
          <p:cNvSpPr>
            <a:spLocks noGrp="1"/>
          </p:cNvSpPr>
          <p:nvPr>
            <p:ph type="body" sz="quarter" idx="12"/>
          </p:nvPr>
        </p:nvSpPr>
        <p:spPr/>
        <p:txBody>
          <a:bodyPr/>
          <a:lstStyle/>
          <a:p>
            <a:r>
              <a:rPr lang="en-US" b="1" dirty="0">
                <a:solidFill>
                  <a:srgbClr val="717171"/>
                </a:solidFill>
                <a:latin typeface="UniversNext for MORNPC Cn" panose="020B0506030202020203" pitchFamily="34" charset="0"/>
              </a:rPr>
              <a:t>Multiclass Random Forest Classifier</a:t>
            </a:r>
          </a:p>
        </p:txBody>
      </p:sp>
      <p:sp>
        <p:nvSpPr>
          <p:cNvPr id="5" name="Title 4"/>
          <p:cNvSpPr>
            <a:spLocks noGrp="1"/>
          </p:cNvSpPr>
          <p:nvPr>
            <p:ph type="title"/>
          </p:nvPr>
        </p:nvSpPr>
        <p:spPr/>
        <p:txBody>
          <a:bodyPr/>
          <a:lstStyle/>
          <a:p>
            <a:r>
              <a:rPr lang="en-US" dirty="0">
                <a:latin typeface="UniversNext for MORNPC Cn" panose="020B0506030202020203" pitchFamily="34" charset="0"/>
              </a:rPr>
              <a:t>Analyst Rating Predictions</a:t>
            </a:r>
          </a:p>
        </p:txBody>
      </p:sp>
      <p:sp>
        <p:nvSpPr>
          <p:cNvPr id="16" name="TextBox 15">
            <a:extLst>
              <a:ext uri="{FF2B5EF4-FFF2-40B4-BE49-F238E27FC236}">
                <a16:creationId xmlns:a16="http://schemas.microsoft.com/office/drawing/2014/main" id="{ECF735B1-6195-4303-919B-E6D80FA1C6A8}"/>
              </a:ext>
            </a:extLst>
          </p:cNvPr>
          <p:cNvSpPr txBox="1"/>
          <p:nvPr/>
        </p:nvSpPr>
        <p:spPr>
          <a:xfrm>
            <a:off x="1197338" y="1676400"/>
            <a:ext cx="7946662" cy="1384995"/>
          </a:xfrm>
          <a:prstGeom prst="rect">
            <a:avLst/>
          </a:prstGeom>
          <a:noFill/>
        </p:spPr>
        <p:txBody>
          <a:bodyPr wrap="square" rtlCol="0">
            <a:spAutoFit/>
          </a:bodyPr>
          <a:lstStyle/>
          <a:p>
            <a:pPr marL="342900" indent="-342900">
              <a:buFont typeface="Arial" panose="020B0604020202020204" pitchFamily="34" charset="0"/>
              <a:buChar char="•"/>
            </a:pPr>
            <a:r>
              <a:rPr lang="en-US" dirty="0"/>
              <a:t>Ratings: Gold, Silver, Bronze, Neutral, Negative</a:t>
            </a:r>
          </a:p>
          <a:p>
            <a:pPr marL="342900" indent="-342900">
              <a:buFont typeface="Arial" panose="020B0604020202020204" pitchFamily="34" charset="0"/>
              <a:buChar char="•"/>
            </a:pPr>
            <a:r>
              <a:rPr lang="en-US" dirty="0"/>
              <a:t>Model score = 0.48</a:t>
            </a:r>
          </a:p>
          <a:p>
            <a:pPr marL="342900" indent="-342900">
              <a:buFont typeface="Arial" panose="020B0604020202020204" pitchFamily="34" charset="0"/>
              <a:buChar char="•"/>
            </a:pPr>
            <a:endParaRPr lang="en-US" dirty="0"/>
          </a:p>
          <a:p>
            <a:endParaRPr lang="en-US" dirty="0"/>
          </a:p>
        </p:txBody>
      </p:sp>
      <p:pic>
        <p:nvPicPr>
          <p:cNvPr id="4" name="Picture 3">
            <a:extLst>
              <a:ext uri="{FF2B5EF4-FFF2-40B4-BE49-F238E27FC236}">
                <a16:creationId xmlns:a16="http://schemas.microsoft.com/office/drawing/2014/main" id="{3B1B01CA-6DBB-0544-A10C-A7E1B697235F}"/>
              </a:ext>
            </a:extLst>
          </p:cNvPr>
          <p:cNvPicPr>
            <a:picLocks noChangeAspect="1"/>
          </p:cNvPicPr>
          <p:nvPr/>
        </p:nvPicPr>
        <p:blipFill>
          <a:blip r:embed="rId3"/>
          <a:stretch>
            <a:fillRect/>
          </a:stretch>
        </p:blipFill>
        <p:spPr>
          <a:xfrm>
            <a:off x="457200" y="2438400"/>
            <a:ext cx="9144000" cy="4572000"/>
          </a:xfrm>
          <a:prstGeom prst="rect">
            <a:avLst/>
          </a:prstGeom>
        </p:spPr>
      </p:pic>
    </p:spTree>
    <p:extLst>
      <p:ext uri="{BB962C8B-B14F-4D97-AF65-F5344CB8AC3E}">
        <p14:creationId xmlns:p14="http://schemas.microsoft.com/office/powerpoint/2010/main" val="20862097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8"/>
          </p:nvPr>
        </p:nvSpPr>
        <p:spPr/>
        <p:txBody>
          <a:bodyPr/>
          <a:lstStyle/>
          <a:p>
            <a:pPr>
              <a:defRPr/>
            </a:pPr>
            <a:fld id="{2C54B95D-2AD2-F440-A4A9-C3EE8473308A}" type="slidenum">
              <a:rPr lang="en-US">
                <a:solidFill>
                  <a:srgbClr val="FFFFFF">
                    <a:lumMod val="50000"/>
                  </a:srgbClr>
                </a:solidFill>
              </a:rPr>
              <a:pPr>
                <a:defRPr/>
              </a:pPr>
              <a:t>11</a:t>
            </a:fld>
            <a:endParaRPr lang="en-US" dirty="0">
              <a:solidFill>
                <a:srgbClr val="FFFFFF">
                  <a:lumMod val="50000"/>
                </a:srgbClr>
              </a:solidFill>
            </a:endParaRPr>
          </a:p>
        </p:txBody>
      </p:sp>
      <p:sp>
        <p:nvSpPr>
          <p:cNvPr id="3" name="Text Placeholder 2"/>
          <p:cNvSpPr>
            <a:spLocks noGrp="1"/>
          </p:cNvSpPr>
          <p:nvPr>
            <p:ph type="body" sz="quarter" idx="12"/>
          </p:nvPr>
        </p:nvSpPr>
        <p:spPr/>
        <p:txBody>
          <a:bodyPr/>
          <a:lstStyle/>
          <a:p>
            <a:r>
              <a:rPr lang="en-US" b="1" dirty="0">
                <a:solidFill>
                  <a:srgbClr val="717171"/>
                </a:solidFill>
                <a:latin typeface="UniversNext for MORNPC Cn" panose="020B0506030202020203" pitchFamily="34" charset="0"/>
              </a:rPr>
              <a:t>Multiclass Random Forest Classifier</a:t>
            </a:r>
          </a:p>
        </p:txBody>
      </p:sp>
      <p:sp>
        <p:nvSpPr>
          <p:cNvPr id="5" name="Title 4"/>
          <p:cNvSpPr>
            <a:spLocks noGrp="1"/>
          </p:cNvSpPr>
          <p:nvPr>
            <p:ph type="title"/>
          </p:nvPr>
        </p:nvSpPr>
        <p:spPr/>
        <p:txBody>
          <a:bodyPr/>
          <a:lstStyle/>
          <a:p>
            <a:r>
              <a:rPr lang="en-US" dirty="0">
                <a:latin typeface="UniversNext for MORNPC Cn" panose="020B0506030202020203" pitchFamily="34" charset="0"/>
              </a:rPr>
              <a:t>Analyst Rating Predictions</a:t>
            </a:r>
          </a:p>
        </p:txBody>
      </p:sp>
      <p:sp>
        <p:nvSpPr>
          <p:cNvPr id="16" name="TextBox 15">
            <a:extLst>
              <a:ext uri="{FF2B5EF4-FFF2-40B4-BE49-F238E27FC236}">
                <a16:creationId xmlns:a16="http://schemas.microsoft.com/office/drawing/2014/main" id="{ECF735B1-6195-4303-919B-E6D80FA1C6A8}"/>
              </a:ext>
            </a:extLst>
          </p:cNvPr>
          <p:cNvSpPr txBox="1"/>
          <p:nvPr/>
        </p:nvSpPr>
        <p:spPr>
          <a:xfrm>
            <a:off x="1197338" y="1676400"/>
            <a:ext cx="7946662" cy="1384995"/>
          </a:xfrm>
          <a:prstGeom prst="rect">
            <a:avLst/>
          </a:prstGeom>
          <a:noFill/>
        </p:spPr>
        <p:txBody>
          <a:bodyPr wrap="square" rtlCol="0">
            <a:spAutoFit/>
          </a:bodyPr>
          <a:lstStyle/>
          <a:p>
            <a:pPr marL="342900" indent="-342900">
              <a:buFont typeface="Arial" panose="020B0604020202020204" pitchFamily="34" charset="0"/>
              <a:buChar char="•"/>
            </a:pPr>
            <a:r>
              <a:rPr lang="en-US" dirty="0"/>
              <a:t>Ratings: Gold, Silver, Bronze, Neutral, Negative</a:t>
            </a:r>
          </a:p>
          <a:p>
            <a:pPr marL="342900" indent="-342900">
              <a:buFont typeface="Arial" panose="020B0604020202020204" pitchFamily="34" charset="0"/>
              <a:buChar char="•"/>
            </a:pPr>
            <a:r>
              <a:rPr lang="en-US" dirty="0"/>
              <a:t>Model score = 0.48</a:t>
            </a:r>
          </a:p>
          <a:p>
            <a:pPr marL="342900" indent="-342900">
              <a:buFont typeface="Arial" panose="020B0604020202020204" pitchFamily="34" charset="0"/>
              <a:buChar char="•"/>
            </a:pPr>
            <a:endParaRPr lang="en-US" dirty="0"/>
          </a:p>
          <a:p>
            <a:endParaRPr lang="en-US" dirty="0"/>
          </a:p>
        </p:txBody>
      </p:sp>
      <p:pic>
        <p:nvPicPr>
          <p:cNvPr id="6" name="Picture 5">
            <a:extLst>
              <a:ext uri="{FF2B5EF4-FFF2-40B4-BE49-F238E27FC236}">
                <a16:creationId xmlns:a16="http://schemas.microsoft.com/office/drawing/2014/main" id="{7583D1D1-4325-8448-983C-01EA4FCFAA96}"/>
              </a:ext>
            </a:extLst>
          </p:cNvPr>
          <p:cNvPicPr>
            <a:picLocks noChangeAspect="1"/>
          </p:cNvPicPr>
          <p:nvPr/>
        </p:nvPicPr>
        <p:blipFill>
          <a:blip r:embed="rId3"/>
          <a:stretch>
            <a:fillRect/>
          </a:stretch>
        </p:blipFill>
        <p:spPr>
          <a:xfrm>
            <a:off x="1943100" y="2590800"/>
            <a:ext cx="6324600" cy="4216400"/>
          </a:xfrm>
          <a:prstGeom prst="rect">
            <a:avLst/>
          </a:prstGeom>
        </p:spPr>
      </p:pic>
    </p:spTree>
    <p:extLst>
      <p:ext uri="{BB962C8B-B14F-4D97-AF65-F5344CB8AC3E}">
        <p14:creationId xmlns:p14="http://schemas.microsoft.com/office/powerpoint/2010/main" val="35733801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8"/>
          </p:nvPr>
        </p:nvSpPr>
        <p:spPr/>
        <p:txBody>
          <a:bodyPr/>
          <a:lstStyle/>
          <a:p>
            <a:pPr>
              <a:defRPr/>
            </a:pPr>
            <a:fld id="{2C54B95D-2AD2-F440-A4A9-C3EE8473308A}" type="slidenum">
              <a:rPr lang="en-US">
                <a:solidFill>
                  <a:srgbClr val="FFFFFF">
                    <a:lumMod val="50000"/>
                  </a:srgbClr>
                </a:solidFill>
              </a:rPr>
              <a:pPr>
                <a:defRPr/>
              </a:pPr>
              <a:t>12</a:t>
            </a:fld>
            <a:endParaRPr lang="en-US" dirty="0">
              <a:solidFill>
                <a:srgbClr val="FFFFFF">
                  <a:lumMod val="50000"/>
                </a:srgbClr>
              </a:solidFill>
            </a:endParaRPr>
          </a:p>
        </p:txBody>
      </p:sp>
      <p:sp>
        <p:nvSpPr>
          <p:cNvPr id="3" name="Text Placeholder 2"/>
          <p:cNvSpPr>
            <a:spLocks noGrp="1"/>
          </p:cNvSpPr>
          <p:nvPr>
            <p:ph type="body" sz="quarter" idx="12"/>
          </p:nvPr>
        </p:nvSpPr>
        <p:spPr/>
        <p:txBody>
          <a:bodyPr/>
          <a:lstStyle/>
          <a:p>
            <a:r>
              <a:rPr lang="en-US" b="1" dirty="0">
                <a:solidFill>
                  <a:srgbClr val="717171"/>
                </a:solidFill>
                <a:latin typeface="UniversNext for MORNPC Cn" panose="020B0506030202020203" pitchFamily="34" charset="0"/>
              </a:rPr>
              <a:t>Binary Logistic Regression</a:t>
            </a:r>
          </a:p>
        </p:txBody>
      </p:sp>
      <p:sp>
        <p:nvSpPr>
          <p:cNvPr id="5" name="Title 4"/>
          <p:cNvSpPr>
            <a:spLocks noGrp="1"/>
          </p:cNvSpPr>
          <p:nvPr>
            <p:ph type="title"/>
          </p:nvPr>
        </p:nvSpPr>
        <p:spPr/>
        <p:txBody>
          <a:bodyPr/>
          <a:lstStyle/>
          <a:p>
            <a:r>
              <a:rPr lang="en-US" dirty="0">
                <a:latin typeface="UniversNext for MORNPC Cn" panose="020B0506030202020203" pitchFamily="34" charset="0"/>
              </a:rPr>
              <a:t>Analyst Rating Predictions</a:t>
            </a:r>
          </a:p>
        </p:txBody>
      </p:sp>
      <p:sp>
        <p:nvSpPr>
          <p:cNvPr id="8" name="TextBox 7">
            <a:extLst>
              <a:ext uri="{FF2B5EF4-FFF2-40B4-BE49-F238E27FC236}">
                <a16:creationId xmlns:a16="http://schemas.microsoft.com/office/drawing/2014/main" id="{8163A37D-96EA-8C45-860A-50823BAD530B}"/>
              </a:ext>
            </a:extLst>
          </p:cNvPr>
          <p:cNvSpPr txBox="1"/>
          <p:nvPr/>
        </p:nvSpPr>
        <p:spPr>
          <a:xfrm>
            <a:off x="1197338" y="1676400"/>
            <a:ext cx="7946662" cy="1384995"/>
          </a:xfrm>
          <a:prstGeom prst="rect">
            <a:avLst/>
          </a:prstGeom>
          <a:noFill/>
        </p:spPr>
        <p:txBody>
          <a:bodyPr wrap="square" rtlCol="0">
            <a:spAutoFit/>
          </a:bodyPr>
          <a:lstStyle/>
          <a:p>
            <a:pPr marL="342900" indent="-342900">
              <a:buFont typeface="Arial" panose="020B0604020202020204" pitchFamily="34" charset="0"/>
              <a:buChar char="•"/>
            </a:pPr>
            <a:r>
              <a:rPr lang="en-US" dirty="0"/>
              <a:t>Recommend (1), not recommend (0)</a:t>
            </a:r>
          </a:p>
          <a:p>
            <a:pPr marL="342900" indent="-342900">
              <a:buFont typeface="Arial" panose="020B0604020202020204" pitchFamily="34" charset="0"/>
              <a:buChar char="•"/>
            </a:pPr>
            <a:r>
              <a:rPr lang="en-US" dirty="0"/>
              <a:t>Model score = 0.70</a:t>
            </a:r>
          </a:p>
          <a:p>
            <a:pPr marL="342900" indent="-342900">
              <a:buFont typeface="Arial" panose="020B0604020202020204" pitchFamily="34" charset="0"/>
              <a:buChar char="•"/>
            </a:pPr>
            <a:endParaRPr lang="en-US" dirty="0"/>
          </a:p>
          <a:p>
            <a:endParaRPr lang="en-US" dirty="0"/>
          </a:p>
        </p:txBody>
      </p:sp>
      <p:pic>
        <p:nvPicPr>
          <p:cNvPr id="6" name="Picture 5">
            <a:extLst>
              <a:ext uri="{FF2B5EF4-FFF2-40B4-BE49-F238E27FC236}">
                <a16:creationId xmlns:a16="http://schemas.microsoft.com/office/drawing/2014/main" id="{6945CA06-C47D-F94D-A617-D94B6B613915}"/>
              </a:ext>
            </a:extLst>
          </p:cNvPr>
          <p:cNvPicPr>
            <a:picLocks noChangeAspect="1"/>
          </p:cNvPicPr>
          <p:nvPr/>
        </p:nvPicPr>
        <p:blipFill>
          <a:blip r:embed="rId3"/>
          <a:stretch>
            <a:fillRect/>
          </a:stretch>
        </p:blipFill>
        <p:spPr>
          <a:xfrm>
            <a:off x="342900" y="2590800"/>
            <a:ext cx="4686300" cy="3124200"/>
          </a:xfrm>
          <a:prstGeom prst="rect">
            <a:avLst/>
          </a:prstGeom>
        </p:spPr>
      </p:pic>
      <p:pic>
        <p:nvPicPr>
          <p:cNvPr id="9" name="Picture 8">
            <a:extLst>
              <a:ext uri="{FF2B5EF4-FFF2-40B4-BE49-F238E27FC236}">
                <a16:creationId xmlns:a16="http://schemas.microsoft.com/office/drawing/2014/main" id="{D3921AB3-A7CD-2847-96B6-35EC3812A4E9}"/>
              </a:ext>
            </a:extLst>
          </p:cNvPr>
          <p:cNvPicPr>
            <a:picLocks noChangeAspect="1"/>
          </p:cNvPicPr>
          <p:nvPr/>
        </p:nvPicPr>
        <p:blipFill>
          <a:blip r:embed="rId4"/>
          <a:stretch>
            <a:fillRect/>
          </a:stretch>
        </p:blipFill>
        <p:spPr>
          <a:xfrm>
            <a:off x="5016499" y="2590799"/>
            <a:ext cx="4584701" cy="3056467"/>
          </a:xfrm>
          <a:prstGeom prst="rect">
            <a:avLst/>
          </a:prstGeom>
        </p:spPr>
      </p:pic>
    </p:spTree>
    <p:extLst>
      <p:ext uri="{BB962C8B-B14F-4D97-AF65-F5344CB8AC3E}">
        <p14:creationId xmlns:p14="http://schemas.microsoft.com/office/powerpoint/2010/main" val="21659133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8"/>
          </p:nvPr>
        </p:nvSpPr>
        <p:spPr/>
        <p:txBody>
          <a:bodyPr/>
          <a:lstStyle/>
          <a:p>
            <a:pPr>
              <a:defRPr/>
            </a:pPr>
            <a:fld id="{2C54B95D-2AD2-F440-A4A9-C3EE8473308A}" type="slidenum">
              <a:rPr lang="en-US">
                <a:solidFill>
                  <a:srgbClr val="FFFFFF">
                    <a:lumMod val="50000"/>
                  </a:srgbClr>
                </a:solidFill>
              </a:rPr>
              <a:pPr>
                <a:defRPr/>
              </a:pPr>
              <a:t>13</a:t>
            </a:fld>
            <a:endParaRPr lang="en-US" dirty="0">
              <a:solidFill>
                <a:srgbClr val="FFFFFF">
                  <a:lumMod val="50000"/>
                </a:srgbClr>
              </a:solidFill>
            </a:endParaRPr>
          </a:p>
        </p:txBody>
      </p:sp>
      <p:sp>
        <p:nvSpPr>
          <p:cNvPr id="3" name="Text Placeholder 2"/>
          <p:cNvSpPr>
            <a:spLocks noGrp="1"/>
          </p:cNvSpPr>
          <p:nvPr>
            <p:ph type="body" sz="quarter" idx="12"/>
          </p:nvPr>
        </p:nvSpPr>
        <p:spPr/>
        <p:txBody>
          <a:bodyPr/>
          <a:lstStyle/>
          <a:p>
            <a:r>
              <a:rPr lang="en-US" b="1" dirty="0">
                <a:solidFill>
                  <a:srgbClr val="717171"/>
                </a:solidFill>
                <a:latin typeface="UniversNext for MORNPC Cn" panose="020B0506030202020203" pitchFamily="34" charset="0"/>
              </a:rPr>
              <a:t>Multiclass Logistic Regression</a:t>
            </a:r>
          </a:p>
        </p:txBody>
      </p:sp>
      <p:sp>
        <p:nvSpPr>
          <p:cNvPr id="5" name="Title 4"/>
          <p:cNvSpPr>
            <a:spLocks noGrp="1"/>
          </p:cNvSpPr>
          <p:nvPr>
            <p:ph type="title"/>
          </p:nvPr>
        </p:nvSpPr>
        <p:spPr/>
        <p:txBody>
          <a:bodyPr/>
          <a:lstStyle/>
          <a:p>
            <a:r>
              <a:rPr lang="en-US" dirty="0">
                <a:latin typeface="UniversNext for MORNPC Cn" panose="020B0506030202020203" pitchFamily="34" charset="0"/>
              </a:rPr>
              <a:t>Analyst Rating Predictions</a:t>
            </a:r>
          </a:p>
        </p:txBody>
      </p:sp>
      <p:sp>
        <p:nvSpPr>
          <p:cNvPr id="10" name="TextBox 9">
            <a:extLst>
              <a:ext uri="{FF2B5EF4-FFF2-40B4-BE49-F238E27FC236}">
                <a16:creationId xmlns:a16="http://schemas.microsoft.com/office/drawing/2014/main" id="{3180C5F7-D70E-3244-AAAE-4FFD297ADCFA}"/>
              </a:ext>
            </a:extLst>
          </p:cNvPr>
          <p:cNvSpPr txBox="1"/>
          <p:nvPr/>
        </p:nvSpPr>
        <p:spPr>
          <a:xfrm>
            <a:off x="1197338" y="1676400"/>
            <a:ext cx="7946662" cy="1384995"/>
          </a:xfrm>
          <a:prstGeom prst="rect">
            <a:avLst/>
          </a:prstGeom>
          <a:noFill/>
        </p:spPr>
        <p:txBody>
          <a:bodyPr wrap="square" rtlCol="0">
            <a:spAutoFit/>
          </a:bodyPr>
          <a:lstStyle/>
          <a:p>
            <a:pPr marL="342900" indent="-342900">
              <a:buFont typeface="Arial" panose="020B0604020202020204" pitchFamily="34" charset="0"/>
              <a:buChar char="•"/>
            </a:pPr>
            <a:r>
              <a:rPr lang="en-US" dirty="0"/>
              <a:t>Ratings: Gold, Silver, Bronze, Neutral, Negative</a:t>
            </a:r>
          </a:p>
          <a:p>
            <a:pPr marL="342900" indent="-342900">
              <a:buFont typeface="Arial" panose="020B0604020202020204" pitchFamily="34" charset="0"/>
              <a:buChar char="•"/>
            </a:pPr>
            <a:r>
              <a:rPr lang="en-US" dirty="0"/>
              <a:t>Model score = 0.48</a:t>
            </a:r>
          </a:p>
          <a:p>
            <a:pPr marL="342900" indent="-342900">
              <a:buFont typeface="Arial" panose="020B0604020202020204" pitchFamily="34" charset="0"/>
              <a:buChar char="•"/>
            </a:pPr>
            <a:endParaRPr lang="en-US" dirty="0"/>
          </a:p>
          <a:p>
            <a:endParaRPr lang="en-US" dirty="0"/>
          </a:p>
        </p:txBody>
      </p:sp>
      <p:pic>
        <p:nvPicPr>
          <p:cNvPr id="7" name="Picture 6">
            <a:extLst>
              <a:ext uri="{FF2B5EF4-FFF2-40B4-BE49-F238E27FC236}">
                <a16:creationId xmlns:a16="http://schemas.microsoft.com/office/drawing/2014/main" id="{00DA5895-A187-894B-AC50-7F0D70E31EA8}"/>
              </a:ext>
            </a:extLst>
          </p:cNvPr>
          <p:cNvPicPr>
            <a:picLocks noChangeAspect="1"/>
          </p:cNvPicPr>
          <p:nvPr/>
        </p:nvPicPr>
        <p:blipFill>
          <a:blip r:embed="rId3"/>
          <a:stretch>
            <a:fillRect/>
          </a:stretch>
        </p:blipFill>
        <p:spPr>
          <a:xfrm>
            <a:off x="1905000" y="2590800"/>
            <a:ext cx="6324600" cy="4216400"/>
          </a:xfrm>
          <a:prstGeom prst="rect">
            <a:avLst/>
          </a:prstGeom>
        </p:spPr>
      </p:pic>
    </p:spTree>
    <p:extLst>
      <p:ext uri="{BB962C8B-B14F-4D97-AF65-F5344CB8AC3E}">
        <p14:creationId xmlns:p14="http://schemas.microsoft.com/office/powerpoint/2010/main" val="35806158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8"/>
          </p:nvPr>
        </p:nvSpPr>
        <p:spPr/>
        <p:txBody>
          <a:bodyPr/>
          <a:lstStyle/>
          <a:p>
            <a:pPr>
              <a:defRPr/>
            </a:pPr>
            <a:fld id="{2C54B95D-2AD2-F440-A4A9-C3EE8473308A}" type="slidenum">
              <a:rPr lang="en-US">
                <a:solidFill>
                  <a:srgbClr val="FFFFFF">
                    <a:lumMod val="50000"/>
                  </a:srgbClr>
                </a:solidFill>
              </a:rPr>
              <a:pPr>
                <a:defRPr/>
              </a:pPr>
              <a:t>14</a:t>
            </a:fld>
            <a:endParaRPr lang="en-US" dirty="0">
              <a:solidFill>
                <a:srgbClr val="FFFFFF">
                  <a:lumMod val="50000"/>
                </a:srgbClr>
              </a:solidFill>
            </a:endParaRPr>
          </a:p>
        </p:txBody>
      </p:sp>
      <p:sp>
        <p:nvSpPr>
          <p:cNvPr id="3" name="Text Placeholder 2"/>
          <p:cNvSpPr>
            <a:spLocks noGrp="1"/>
          </p:cNvSpPr>
          <p:nvPr>
            <p:ph type="body" sz="quarter" idx="12"/>
          </p:nvPr>
        </p:nvSpPr>
        <p:spPr/>
        <p:txBody>
          <a:bodyPr/>
          <a:lstStyle/>
          <a:p>
            <a:r>
              <a:rPr lang="en-US" b="1" dirty="0">
                <a:solidFill>
                  <a:srgbClr val="717171"/>
                </a:solidFill>
                <a:latin typeface="UniversNext for MORNPC Cn" panose="020B0506030202020203" pitchFamily="34" charset="0"/>
              </a:rPr>
              <a:t>Issues</a:t>
            </a:r>
          </a:p>
        </p:txBody>
      </p:sp>
      <p:sp>
        <p:nvSpPr>
          <p:cNvPr id="5" name="Title 4"/>
          <p:cNvSpPr>
            <a:spLocks noGrp="1"/>
          </p:cNvSpPr>
          <p:nvPr>
            <p:ph type="title"/>
          </p:nvPr>
        </p:nvSpPr>
        <p:spPr/>
        <p:txBody>
          <a:bodyPr/>
          <a:lstStyle/>
          <a:p>
            <a:r>
              <a:rPr lang="en-US" dirty="0">
                <a:latin typeface="UniversNext for MORNPC Cn" panose="020B0506030202020203" pitchFamily="34" charset="0"/>
              </a:rPr>
              <a:t>Analyst Rating Predictions</a:t>
            </a:r>
          </a:p>
        </p:txBody>
      </p:sp>
      <p:sp>
        <p:nvSpPr>
          <p:cNvPr id="10" name="TextBox 9">
            <a:extLst>
              <a:ext uri="{FF2B5EF4-FFF2-40B4-BE49-F238E27FC236}">
                <a16:creationId xmlns:a16="http://schemas.microsoft.com/office/drawing/2014/main" id="{3180C5F7-D70E-3244-AAAE-4FFD297ADCFA}"/>
              </a:ext>
            </a:extLst>
          </p:cNvPr>
          <p:cNvSpPr txBox="1"/>
          <p:nvPr/>
        </p:nvSpPr>
        <p:spPr>
          <a:xfrm>
            <a:off x="1197338" y="1676400"/>
            <a:ext cx="7946662" cy="415498"/>
          </a:xfrm>
          <a:prstGeom prst="rect">
            <a:avLst/>
          </a:prstGeom>
          <a:noFill/>
        </p:spPr>
        <p:txBody>
          <a:bodyPr wrap="square" rtlCol="0">
            <a:spAutoFit/>
          </a:bodyPr>
          <a:lstStyle/>
          <a:p>
            <a:pPr marL="342900" indent="-342900">
              <a:buFont typeface="Arial" panose="020B0604020202020204" pitchFamily="34" charset="0"/>
              <a:buChar char="•"/>
            </a:pPr>
            <a:r>
              <a:rPr lang="en-US" dirty="0"/>
              <a:t>Only a handful of features had p-values &lt; 0.05 (</a:t>
            </a:r>
            <a:r>
              <a:rPr lang="en-US" dirty="0" err="1"/>
              <a:t>StatsModels</a:t>
            </a:r>
            <a:r>
              <a:rPr lang="en-US" dirty="0"/>
              <a:t>)</a:t>
            </a:r>
          </a:p>
        </p:txBody>
      </p:sp>
      <p:pic>
        <p:nvPicPr>
          <p:cNvPr id="4" name="Picture 3">
            <a:extLst>
              <a:ext uri="{FF2B5EF4-FFF2-40B4-BE49-F238E27FC236}">
                <a16:creationId xmlns:a16="http://schemas.microsoft.com/office/drawing/2014/main" id="{B942F0AA-E377-554F-B4DC-8486DC2243DE}"/>
              </a:ext>
            </a:extLst>
          </p:cNvPr>
          <p:cNvPicPr>
            <a:picLocks noChangeAspect="1"/>
          </p:cNvPicPr>
          <p:nvPr/>
        </p:nvPicPr>
        <p:blipFill>
          <a:blip r:embed="rId3"/>
          <a:stretch>
            <a:fillRect/>
          </a:stretch>
        </p:blipFill>
        <p:spPr>
          <a:xfrm>
            <a:off x="2533101" y="2244461"/>
            <a:ext cx="4020099" cy="2632339"/>
          </a:xfrm>
          <a:prstGeom prst="rect">
            <a:avLst/>
          </a:prstGeom>
        </p:spPr>
      </p:pic>
      <p:sp>
        <p:nvSpPr>
          <p:cNvPr id="8" name="TextBox 7">
            <a:extLst>
              <a:ext uri="{FF2B5EF4-FFF2-40B4-BE49-F238E27FC236}">
                <a16:creationId xmlns:a16="http://schemas.microsoft.com/office/drawing/2014/main" id="{7452CCA8-9564-C245-96E9-5B792164D100}"/>
              </a:ext>
            </a:extLst>
          </p:cNvPr>
          <p:cNvSpPr txBox="1"/>
          <p:nvPr/>
        </p:nvSpPr>
        <p:spPr>
          <a:xfrm>
            <a:off x="1197338" y="5168205"/>
            <a:ext cx="7946662" cy="1061829"/>
          </a:xfrm>
          <a:prstGeom prst="rect">
            <a:avLst/>
          </a:prstGeom>
          <a:noFill/>
        </p:spPr>
        <p:txBody>
          <a:bodyPr wrap="square" rtlCol="0">
            <a:spAutoFit/>
          </a:bodyPr>
          <a:lstStyle/>
          <a:p>
            <a:pPr marL="342900" indent="-342900">
              <a:buFont typeface="Arial" panose="020B0604020202020204" pitchFamily="34" charset="0"/>
              <a:buChar char="•"/>
            </a:pPr>
            <a:r>
              <a:rPr lang="en-US" dirty="0"/>
              <a:t>Features aren’t independent, e.g., trailing performance values</a:t>
            </a:r>
          </a:p>
          <a:p>
            <a:pPr marL="342900" indent="-342900">
              <a:buFont typeface="Arial" panose="020B0604020202020204" pitchFamily="34" charset="0"/>
              <a:buChar char="•"/>
            </a:pPr>
            <a:r>
              <a:rPr lang="en-US" dirty="0"/>
              <a:t>Features don’t include many attributes that analysts consider</a:t>
            </a:r>
          </a:p>
          <a:p>
            <a:endParaRPr lang="en-US" dirty="0"/>
          </a:p>
        </p:txBody>
      </p:sp>
    </p:spTree>
    <p:extLst>
      <p:ext uri="{BB962C8B-B14F-4D97-AF65-F5344CB8AC3E}">
        <p14:creationId xmlns:p14="http://schemas.microsoft.com/office/powerpoint/2010/main" val="34017210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Table 11">
            <a:extLst>
              <a:ext uri="{FF2B5EF4-FFF2-40B4-BE49-F238E27FC236}">
                <a16:creationId xmlns:a16="http://schemas.microsoft.com/office/drawing/2014/main" id="{2227C0E1-EC91-F64E-86B5-74D527F8C5DF}"/>
              </a:ext>
            </a:extLst>
          </p:cNvPr>
          <p:cNvGraphicFramePr>
            <a:graphicFrameLocks noGrp="1"/>
          </p:cNvGraphicFramePr>
          <p:nvPr>
            <p:extLst>
              <p:ext uri="{D42A27DB-BD31-4B8C-83A1-F6EECF244321}">
                <p14:modId xmlns:p14="http://schemas.microsoft.com/office/powerpoint/2010/main" val="2794115660"/>
              </p:ext>
            </p:extLst>
          </p:nvPr>
        </p:nvGraphicFramePr>
        <p:xfrm>
          <a:off x="1181101" y="2979297"/>
          <a:ext cx="8280401" cy="2811719"/>
        </p:xfrm>
        <a:graphic>
          <a:graphicData uri="http://schemas.openxmlformats.org/drawingml/2006/table">
            <a:tbl>
              <a:tblPr/>
              <a:tblGrid>
                <a:gridCol w="2743324">
                  <a:extLst>
                    <a:ext uri="{9D8B030D-6E8A-4147-A177-3AD203B41FA5}">
                      <a16:colId xmlns:a16="http://schemas.microsoft.com/office/drawing/2014/main" val="960690290"/>
                    </a:ext>
                  </a:extLst>
                </a:gridCol>
                <a:gridCol w="1599451">
                  <a:extLst>
                    <a:ext uri="{9D8B030D-6E8A-4147-A177-3AD203B41FA5}">
                      <a16:colId xmlns:a16="http://schemas.microsoft.com/office/drawing/2014/main" val="3639451005"/>
                    </a:ext>
                  </a:extLst>
                </a:gridCol>
                <a:gridCol w="847968">
                  <a:extLst>
                    <a:ext uri="{9D8B030D-6E8A-4147-A177-3AD203B41FA5}">
                      <a16:colId xmlns:a16="http://schemas.microsoft.com/office/drawing/2014/main" val="754579193"/>
                    </a:ext>
                  </a:extLst>
                </a:gridCol>
                <a:gridCol w="1029886">
                  <a:extLst>
                    <a:ext uri="{9D8B030D-6E8A-4147-A177-3AD203B41FA5}">
                      <a16:colId xmlns:a16="http://schemas.microsoft.com/office/drawing/2014/main" val="1240163505"/>
                    </a:ext>
                  </a:extLst>
                </a:gridCol>
                <a:gridCol w="958285">
                  <a:extLst>
                    <a:ext uri="{9D8B030D-6E8A-4147-A177-3AD203B41FA5}">
                      <a16:colId xmlns:a16="http://schemas.microsoft.com/office/drawing/2014/main" val="2639644776"/>
                    </a:ext>
                  </a:extLst>
                </a:gridCol>
                <a:gridCol w="1101487">
                  <a:extLst>
                    <a:ext uri="{9D8B030D-6E8A-4147-A177-3AD203B41FA5}">
                      <a16:colId xmlns:a16="http://schemas.microsoft.com/office/drawing/2014/main" val="2019059271"/>
                    </a:ext>
                  </a:extLst>
                </a:gridCol>
              </a:tblGrid>
              <a:tr h="488905">
                <a:tc>
                  <a:txBody>
                    <a:bodyPr/>
                    <a:lstStyle/>
                    <a:p>
                      <a:pPr algn="l" fontAlgn="ctr"/>
                      <a:r>
                        <a:rPr lang="en-US" sz="1300" b="1" i="0" u="none" strike="noStrike" dirty="0">
                          <a:solidFill>
                            <a:schemeClr val="tx1"/>
                          </a:solidFill>
                          <a:effectLst/>
                          <a:latin typeface="+mj-lt"/>
                        </a:rPr>
                        <a:t>Common Fund Evaluation Systems</a:t>
                      </a:r>
                    </a:p>
                  </a:txBody>
                  <a:tcPr marL="0" marR="0" marT="0" marB="0" anchor="ctr">
                    <a:lnL>
                      <a:noFill/>
                    </a:lnL>
                    <a:lnR>
                      <a:noFill/>
                    </a:lnR>
                    <a:lnT w="12700"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1300" b="1" i="0" u="none" strike="noStrike" dirty="0">
                          <a:solidFill>
                            <a:schemeClr val="tx1"/>
                          </a:solidFill>
                          <a:effectLst/>
                          <a:latin typeface="+mj-lt"/>
                        </a:rPr>
                        <a:t>Scale</a:t>
                      </a:r>
                    </a:p>
                  </a:txBody>
                  <a:tcPr marL="0" marR="0" marT="0" marB="0" anchor="ctr">
                    <a:lnL>
                      <a:noFill/>
                    </a:lnL>
                    <a:lnR>
                      <a:noFill/>
                    </a:lnR>
                    <a:lnT w="12700"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1300" b="1" i="0" u="none" strike="noStrike" dirty="0">
                          <a:solidFill>
                            <a:schemeClr val="tx1"/>
                          </a:solidFill>
                          <a:effectLst/>
                          <a:latin typeface="+mj-lt"/>
                        </a:rPr>
                        <a:t>Type</a:t>
                      </a:r>
                    </a:p>
                  </a:txBody>
                  <a:tcPr marL="0" marR="0" marT="0" marB="0" anchor="ctr">
                    <a:lnL>
                      <a:noFill/>
                    </a:lnL>
                    <a:lnR>
                      <a:noFill/>
                    </a:lnR>
                    <a:lnT w="12700"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300" b="1" i="0" u="none" strike="noStrike" dirty="0">
                          <a:solidFill>
                            <a:schemeClr val="tx1"/>
                          </a:solidFill>
                          <a:effectLst/>
                          <a:latin typeface="+mj-lt"/>
                        </a:rPr>
                        <a:t>Predictive</a:t>
                      </a:r>
                      <a:endParaRPr lang="en-US" sz="1300" b="1" i="0" u="none" strike="noStrike" baseline="30000" dirty="0">
                        <a:solidFill>
                          <a:schemeClr val="tx1"/>
                        </a:solidFill>
                        <a:effectLst/>
                        <a:latin typeface="+mj-lt"/>
                      </a:endParaRPr>
                    </a:p>
                  </a:txBody>
                  <a:tcPr marL="0" marR="0" marT="0" marB="0" anchor="ctr">
                    <a:lnL>
                      <a:noFill/>
                    </a:lnL>
                    <a:lnR>
                      <a:noFill/>
                    </a:lnR>
                    <a:lnT w="12700"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300" b="1" i="0" u="none" strike="noStrike" dirty="0">
                          <a:solidFill>
                            <a:schemeClr val="tx1"/>
                          </a:solidFill>
                          <a:effectLst/>
                          <a:latin typeface="+mj-lt"/>
                        </a:rPr>
                        <a:t>Transparent</a:t>
                      </a:r>
                    </a:p>
                  </a:txBody>
                  <a:tcPr marL="0" marR="0" marT="0" marB="0" anchor="ctr">
                    <a:lnL>
                      <a:noFill/>
                    </a:lnL>
                    <a:lnR>
                      <a:noFill/>
                    </a:lnR>
                    <a:lnT w="12700"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300" b="1" i="0" u="none" strike="noStrike" dirty="0">
                          <a:solidFill>
                            <a:schemeClr val="tx1"/>
                          </a:solidFill>
                          <a:effectLst/>
                          <a:latin typeface="+mj-lt"/>
                        </a:rPr>
                        <a:t>Broad Coverage</a:t>
                      </a:r>
                    </a:p>
                  </a:txBody>
                  <a:tcPr marL="0" marR="0" marT="0" marB="0" anchor="ctr">
                    <a:lnL>
                      <a:noFill/>
                    </a:lnL>
                    <a:lnR>
                      <a:noFill/>
                    </a:lnR>
                    <a:lnT w="12700"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91615509"/>
                  </a:ext>
                </a:extLst>
              </a:tr>
              <a:tr h="503630">
                <a:tc>
                  <a:txBody>
                    <a:bodyPr/>
                    <a:lstStyle/>
                    <a:p>
                      <a:pPr algn="l" fontAlgn="ctr"/>
                      <a:r>
                        <a:rPr lang="en-US" sz="1300" b="0" i="0" u="none" strike="noStrike" dirty="0">
                          <a:solidFill>
                            <a:schemeClr val="tx1"/>
                          </a:solidFill>
                          <a:effectLst/>
                          <a:latin typeface="+mj-lt"/>
                        </a:rPr>
                        <a:t>Morningstar Analyst Ratings</a:t>
                      </a:r>
                    </a:p>
                  </a:txBody>
                  <a:tcPr marL="0" marR="0" marT="0" marB="0" anchor="ctr">
                    <a:lnL>
                      <a:noFill/>
                    </a:lnL>
                    <a:lnR w="6350" cap="flat" cmpd="sng" algn="ctr">
                      <a:no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endParaRPr lang="en-US" sz="1300" b="0" i="0" u="none" strike="noStrike" dirty="0">
                        <a:solidFill>
                          <a:schemeClr val="tx1"/>
                        </a:solidFill>
                        <a:effectLst/>
                        <a:latin typeface="+mj-lt"/>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1300" b="0" i="0" u="none" strike="noStrike" dirty="0">
                          <a:solidFill>
                            <a:schemeClr val="tx1"/>
                          </a:solidFill>
                          <a:effectLst/>
                          <a:latin typeface="+mj-lt"/>
                        </a:rPr>
                        <a:t>Qualitative</a:t>
                      </a: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364310" rtl="0" eaLnBrk="1" fontAlgn="ctr" latinLnBrk="0" hangingPunct="1">
                        <a:lnSpc>
                          <a:spcPct val="100000"/>
                        </a:lnSpc>
                        <a:spcBef>
                          <a:spcPts val="0"/>
                        </a:spcBef>
                        <a:spcAft>
                          <a:spcPts val="0"/>
                        </a:spcAft>
                        <a:buClrTx/>
                        <a:buSzTx/>
                        <a:buFontTx/>
                        <a:buNone/>
                        <a:tabLst/>
                        <a:defRPr/>
                      </a:pPr>
                      <a:r>
                        <a:rPr lang="en-US" sz="2200" b="0" i="0" u="none" strike="noStrike" dirty="0">
                          <a:solidFill>
                            <a:schemeClr val="tx1"/>
                          </a:solidFill>
                          <a:effectLst/>
                          <a:latin typeface="UniversNext for MORNPC Cn" panose="020B0506030202020203" pitchFamily="34" charset="0"/>
                        </a:rPr>
                        <a:t>●</a:t>
                      </a: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364310" rtl="0" eaLnBrk="1" fontAlgn="ctr" latinLnBrk="0" hangingPunct="1">
                        <a:lnSpc>
                          <a:spcPct val="100000"/>
                        </a:lnSpc>
                        <a:spcBef>
                          <a:spcPts val="0"/>
                        </a:spcBef>
                        <a:spcAft>
                          <a:spcPts val="0"/>
                        </a:spcAft>
                        <a:buClrTx/>
                        <a:buSzTx/>
                        <a:buFontTx/>
                        <a:buNone/>
                        <a:tabLst/>
                        <a:defRPr/>
                      </a:pPr>
                      <a:r>
                        <a:rPr lang="en-US" sz="2200" b="0" i="0" u="none" strike="noStrike" dirty="0">
                          <a:solidFill>
                            <a:schemeClr val="tx1"/>
                          </a:solidFill>
                          <a:effectLst/>
                          <a:latin typeface="UniversNext for MORNPC Cn" panose="020B0506030202020203" pitchFamily="34" charset="0"/>
                        </a:rPr>
                        <a:t>●</a:t>
                      </a: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sz="2200" b="0" i="0" u="none" strike="noStrike" dirty="0">
                        <a:solidFill>
                          <a:schemeClr val="tx1"/>
                        </a:solidFill>
                        <a:effectLst/>
                        <a:latin typeface="UniversNext for MORNPC Cn" panose="020B0506030202020203" pitchFamily="34"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7642379"/>
                  </a:ext>
                </a:extLst>
              </a:tr>
              <a:tr h="454796">
                <a:tc>
                  <a:txBody>
                    <a:bodyPr/>
                    <a:lstStyle/>
                    <a:p>
                      <a:pPr algn="l" fontAlgn="ctr"/>
                      <a:r>
                        <a:rPr lang="en-US" sz="1300" b="0" i="0" u="none" strike="noStrike" dirty="0">
                          <a:solidFill>
                            <a:schemeClr val="tx1"/>
                          </a:solidFill>
                          <a:effectLst/>
                          <a:latin typeface="+mj-lt"/>
                        </a:rPr>
                        <a:t>Morningstar Ratings</a:t>
                      </a:r>
                      <a:endParaRPr lang="en-US" sz="1300" b="0" i="0" u="none" strike="noStrike" baseline="30000" dirty="0">
                        <a:solidFill>
                          <a:schemeClr val="tx1"/>
                        </a:solidFill>
                        <a:effectLst/>
                        <a:latin typeface="+mj-lt"/>
                      </a:endParaRPr>
                    </a:p>
                  </a:txBody>
                  <a:tcPr marL="0" marR="0" marT="0" marB="0" anchor="ctr">
                    <a:lnL>
                      <a:noFill/>
                    </a:lnL>
                    <a:lnR w="6350" cap="flat" cmpd="sng" algn="ctr">
                      <a:no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endParaRPr lang="en-US" sz="1300" b="0" i="0" u="none" strike="noStrike" dirty="0">
                        <a:solidFill>
                          <a:schemeClr val="tx1"/>
                        </a:solidFill>
                        <a:effectLst/>
                        <a:latin typeface="+mj-lt"/>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1300" b="0" i="0" u="none" strike="noStrike" dirty="0">
                          <a:solidFill>
                            <a:schemeClr val="tx1"/>
                          </a:solidFill>
                          <a:effectLst/>
                          <a:latin typeface="+mj-lt"/>
                        </a:rPr>
                        <a:t>Quantitative</a:t>
                      </a: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endParaRPr lang="en-US" sz="2200" b="0" i="0" u="none" strike="noStrike" dirty="0">
                        <a:solidFill>
                          <a:schemeClr val="tx1"/>
                        </a:solidFill>
                        <a:effectLst/>
                        <a:latin typeface="UniversNext for MORNPC Cn" panose="020B0506030202020203" pitchFamily="34"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2200" b="0" i="0" u="none" strike="noStrike" dirty="0">
                          <a:solidFill>
                            <a:schemeClr val="tx1"/>
                          </a:solidFill>
                          <a:effectLst/>
                          <a:latin typeface="UniversNext for MORNPC Cn" panose="020B0506030202020203" pitchFamily="34" charset="0"/>
                        </a:rPr>
                        <a:t>●</a:t>
                      </a: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2200" b="0" i="0" u="none" strike="noStrike" dirty="0">
                          <a:solidFill>
                            <a:schemeClr val="tx1"/>
                          </a:solidFill>
                          <a:effectLst/>
                          <a:latin typeface="UniversNext for MORNPC Cn" panose="020B0506030202020203" pitchFamily="34" charset="0"/>
                        </a:rPr>
                        <a:t>●</a:t>
                      </a: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47700361"/>
                  </a:ext>
                </a:extLst>
              </a:tr>
              <a:tr h="454796">
                <a:tc>
                  <a:txBody>
                    <a:bodyPr/>
                    <a:lstStyle/>
                    <a:p>
                      <a:pPr algn="l" fontAlgn="ctr"/>
                      <a:r>
                        <a:rPr lang="en-US" sz="1300" b="0" i="0" u="none" strike="noStrike" dirty="0">
                          <a:solidFill>
                            <a:schemeClr val="tx1"/>
                          </a:solidFill>
                          <a:effectLst/>
                          <a:latin typeface="+mj-lt"/>
                        </a:rPr>
                        <a:t>Morningstar Quantitative Ratings</a:t>
                      </a:r>
                    </a:p>
                  </a:txBody>
                  <a:tcPr marL="0" marR="0" marT="0" marB="0" anchor="ctr">
                    <a:lnL>
                      <a:noFill/>
                    </a:lnL>
                    <a:lnR w="6350" cap="flat" cmpd="sng" algn="ctr">
                      <a:no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endParaRPr lang="en-US" sz="1300" b="0" i="0" u="none" strike="noStrike" dirty="0">
                        <a:solidFill>
                          <a:schemeClr val="tx1"/>
                        </a:solidFill>
                        <a:effectLst/>
                        <a:latin typeface="+mj-lt"/>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1300" b="0" i="0" u="none" strike="noStrike" dirty="0">
                          <a:solidFill>
                            <a:schemeClr val="tx1"/>
                          </a:solidFill>
                          <a:effectLst/>
                          <a:latin typeface="+mj-lt"/>
                        </a:rPr>
                        <a:t>Quantitative</a:t>
                      </a: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364310" rtl="0" eaLnBrk="1" fontAlgn="ctr" latinLnBrk="0" hangingPunct="1">
                        <a:lnSpc>
                          <a:spcPct val="100000"/>
                        </a:lnSpc>
                        <a:spcBef>
                          <a:spcPts val="0"/>
                        </a:spcBef>
                        <a:spcAft>
                          <a:spcPts val="0"/>
                        </a:spcAft>
                        <a:buClrTx/>
                        <a:buSzTx/>
                        <a:buFontTx/>
                        <a:buNone/>
                        <a:tabLst/>
                        <a:defRPr/>
                      </a:pPr>
                      <a:r>
                        <a:rPr lang="en-US" sz="2200" b="0" i="0" u="none" strike="noStrike" dirty="0">
                          <a:solidFill>
                            <a:schemeClr val="tx1"/>
                          </a:solidFill>
                          <a:effectLst/>
                          <a:latin typeface="UniversNext for MORNPC Cn" panose="020B0506030202020203" pitchFamily="34" charset="0"/>
                        </a:rPr>
                        <a:t>●</a:t>
                      </a:r>
                      <a:endParaRPr lang="en-US" sz="2200" b="0" i="0" u="none" strike="noStrike" kern="1200" dirty="0">
                        <a:solidFill>
                          <a:schemeClr val="tx1"/>
                        </a:solidFill>
                        <a:effectLst/>
                        <a:latin typeface="UniversNext for MORNPC Cn" panose="020B0506030202020203" pitchFamily="34" charset="0"/>
                        <a:ea typeface="+mn-ea"/>
                        <a:cs typeface="+mn-cs"/>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2200" b="0" i="0" u="none" strike="noStrike" dirty="0">
                          <a:solidFill>
                            <a:schemeClr val="tx1"/>
                          </a:solidFill>
                          <a:effectLst/>
                          <a:latin typeface="UniversNext for MORNPC Cn" panose="020B0506030202020203" pitchFamily="34" charset="0"/>
                        </a:rPr>
                        <a:t>●</a:t>
                      </a: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2200" b="0" i="0" u="none" strike="noStrike" dirty="0">
                          <a:solidFill>
                            <a:schemeClr val="tx1"/>
                          </a:solidFill>
                          <a:effectLst/>
                          <a:latin typeface="UniversNext for MORNPC Cn" panose="020B0506030202020203" pitchFamily="34" charset="0"/>
                        </a:rPr>
                        <a:t>●</a:t>
                      </a: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67758488"/>
                  </a:ext>
                </a:extLst>
              </a:tr>
              <a:tr h="454796">
                <a:tc>
                  <a:txBody>
                    <a:bodyPr/>
                    <a:lstStyle/>
                    <a:p>
                      <a:pPr algn="l" fontAlgn="ctr"/>
                      <a:r>
                        <a:rPr lang="en-US" sz="1300" b="0" i="0" u="none" strike="noStrike" dirty="0">
                          <a:solidFill>
                            <a:schemeClr val="tx1"/>
                          </a:solidFill>
                          <a:effectLst/>
                          <a:latin typeface="+mj-lt"/>
                        </a:rPr>
                        <a:t>Morningstar Sustainability Ratings</a:t>
                      </a:r>
                    </a:p>
                  </a:txBody>
                  <a:tcPr marL="0" marR="0" marT="0" marB="0" anchor="ctr">
                    <a:lnL>
                      <a:noFill/>
                    </a:lnL>
                    <a:lnR w="6350" cap="flat" cmpd="sng" algn="ctr">
                      <a:no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endParaRPr lang="en-US" sz="1300" b="0" i="0" u="none" strike="noStrike" dirty="0">
                        <a:solidFill>
                          <a:schemeClr val="tx1"/>
                        </a:solidFill>
                        <a:effectLst/>
                        <a:latin typeface="+mj-lt"/>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1300" b="0" i="0" u="none" strike="noStrike" dirty="0">
                          <a:solidFill>
                            <a:schemeClr val="tx1"/>
                          </a:solidFill>
                          <a:effectLst/>
                          <a:latin typeface="+mj-lt"/>
                        </a:rPr>
                        <a:t>Quantitative</a:t>
                      </a: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endParaRPr lang="en-US" sz="2200" b="0" i="0" u="none" strike="noStrike" dirty="0">
                        <a:solidFill>
                          <a:schemeClr val="tx1"/>
                        </a:solidFill>
                        <a:effectLst/>
                        <a:latin typeface="UniversNext for MORNPC Cn" panose="020B0506030202020203" pitchFamily="34"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2200" b="0" i="0" u="none" strike="noStrike" dirty="0">
                          <a:solidFill>
                            <a:schemeClr val="tx1"/>
                          </a:solidFill>
                          <a:effectLst/>
                          <a:latin typeface="UniversNext for MORNPC Cn" panose="020B0506030202020203" pitchFamily="34" charset="0"/>
                        </a:rPr>
                        <a:t>●</a:t>
                      </a: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2200" b="0" i="0" u="none" strike="noStrike" dirty="0">
                          <a:solidFill>
                            <a:schemeClr val="tx1"/>
                          </a:solidFill>
                          <a:effectLst/>
                          <a:latin typeface="UniversNext for MORNPC Cn" panose="020B0506030202020203" pitchFamily="34" charset="0"/>
                        </a:rPr>
                        <a:t>●</a:t>
                      </a: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21916704"/>
                  </a:ext>
                </a:extLst>
              </a:tr>
              <a:tr h="454796">
                <a:tc>
                  <a:txBody>
                    <a:bodyPr/>
                    <a:lstStyle/>
                    <a:p>
                      <a:pPr algn="l" fontAlgn="ctr"/>
                      <a:endParaRPr lang="en-US" sz="1300" b="0" i="0" u="none" strike="noStrike" dirty="0">
                        <a:solidFill>
                          <a:schemeClr val="tx1"/>
                        </a:solidFill>
                        <a:effectLst/>
                        <a:latin typeface="+mj-lt"/>
                      </a:endParaRPr>
                    </a:p>
                  </a:txBody>
                  <a:tcPr marL="0" marR="0" marT="0" marB="0" anchor="ctr">
                    <a:lnL>
                      <a:noFill/>
                    </a:lnL>
                    <a:lnR w="6350" cap="flat" cmpd="sng" algn="ctr">
                      <a:noFill/>
                      <a:prstDash val="solid"/>
                      <a:round/>
                      <a:headEnd type="none" w="med" len="med"/>
                      <a:tailEnd type="none" w="med" len="med"/>
                    </a:lnR>
                    <a:lnT w="9525"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l" fontAlgn="ctr"/>
                      <a:endParaRPr lang="en-US" sz="1300" b="0" i="0" u="none" strike="noStrike" dirty="0">
                        <a:solidFill>
                          <a:schemeClr val="tx1"/>
                        </a:solidFill>
                        <a:effectLst/>
                        <a:latin typeface="+mj-lt"/>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9525"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l" fontAlgn="ctr"/>
                      <a:endParaRPr lang="en-US" sz="1300" b="0" i="0" u="none" strike="noStrike" dirty="0">
                        <a:solidFill>
                          <a:schemeClr val="tx1"/>
                        </a:solidFill>
                        <a:effectLst/>
                        <a:latin typeface="+mj-lt"/>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9525"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fontAlgn="ctr"/>
                      <a:endParaRPr lang="en-US" sz="2200" b="0" i="0" u="none" strike="noStrike" dirty="0">
                        <a:solidFill>
                          <a:schemeClr val="tx1"/>
                        </a:solidFill>
                        <a:effectLst/>
                        <a:latin typeface="UniversNext for MORNPC Cn" panose="020B0506030202020203" pitchFamily="34"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9525"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sz="2200" b="0" i="0" u="none" strike="noStrike" dirty="0">
                        <a:solidFill>
                          <a:schemeClr val="tx1"/>
                        </a:solidFill>
                        <a:effectLst/>
                        <a:latin typeface="UniversNext for MORNPC Cn" panose="020B0506030202020203" pitchFamily="34"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9525"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endParaRPr lang="en-US" sz="2200" b="0" i="0" u="none" strike="noStrike" dirty="0">
                        <a:solidFill>
                          <a:schemeClr val="tx1"/>
                        </a:solidFill>
                        <a:effectLst/>
                        <a:latin typeface="UniversNext for MORNPC Cn" panose="020B0506030202020203" pitchFamily="34" charset="0"/>
                      </a:endParaRP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9525"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29482538"/>
                  </a:ext>
                </a:extLst>
              </a:tr>
            </a:tbl>
          </a:graphicData>
        </a:graphic>
      </p:graphicFrame>
      <p:pic>
        <p:nvPicPr>
          <p:cNvPr id="13" name="Picture 12">
            <a:extLst>
              <a:ext uri="{FF2B5EF4-FFF2-40B4-BE49-F238E27FC236}">
                <a16:creationId xmlns:a16="http://schemas.microsoft.com/office/drawing/2014/main" id="{038D5887-0D1F-964A-9543-C4A200CB54D5}"/>
              </a:ext>
            </a:extLst>
          </p:cNvPr>
          <p:cNvPicPr>
            <a:picLocks noChangeAspect="1"/>
          </p:cNvPicPr>
          <p:nvPr/>
        </p:nvPicPr>
        <p:blipFill>
          <a:blip r:embed="rId3"/>
          <a:stretch>
            <a:fillRect/>
          </a:stretch>
        </p:blipFill>
        <p:spPr>
          <a:xfrm>
            <a:off x="3859472" y="4086701"/>
            <a:ext cx="1084822" cy="237119"/>
          </a:xfrm>
          <a:prstGeom prst="rect">
            <a:avLst/>
          </a:prstGeom>
        </p:spPr>
      </p:pic>
      <p:pic>
        <p:nvPicPr>
          <p:cNvPr id="14" name="Picture 13">
            <a:extLst>
              <a:ext uri="{FF2B5EF4-FFF2-40B4-BE49-F238E27FC236}">
                <a16:creationId xmlns:a16="http://schemas.microsoft.com/office/drawing/2014/main" id="{CE68E69D-0C15-8B47-BA31-C9607F45EED5}"/>
              </a:ext>
            </a:extLst>
          </p:cNvPr>
          <p:cNvPicPr>
            <a:picLocks noChangeAspect="1"/>
          </p:cNvPicPr>
          <p:nvPr/>
        </p:nvPicPr>
        <p:blipFill>
          <a:blip r:embed="rId4"/>
          <a:stretch>
            <a:fillRect/>
          </a:stretch>
        </p:blipFill>
        <p:spPr>
          <a:xfrm>
            <a:off x="3879358" y="3496757"/>
            <a:ext cx="1214763" cy="392651"/>
          </a:xfrm>
          <a:prstGeom prst="rect">
            <a:avLst/>
          </a:prstGeom>
        </p:spPr>
      </p:pic>
      <p:pic>
        <p:nvPicPr>
          <p:cNvPr id="15" name="Picture 14">
            <a:extLst>
              <a:ext uri="{FF2B5EF4-FFF2-40B4-BE49-F238E27FC236}">
                <a16:creationId xmlns:a16="http://schemas.microsoft.com/office/drawing/2014/main" id="{F522C56D-AA18-4E46-AA4B-3EE79F13BF32}"/>
              </a:ext>
            </a:extLst>
          </p:cNvPr>
          <p:cNvPicPr>
            <a:picLocks noChangeAspect="1"/>
          </p:cNvPicPr>
          <p:nvPr/>
        </p:nvPicPr>
        <p:blipFill>
          <a:blip r:embed="rId5"/>
          <a:stretch>
            <a:fillRect/>
          </a:stretch>
        </p:blipFill>
        <p:spPr>
          <a:xfrm>
            <a:off x="3879358" y="4985996"/>
            <a:ext cx="1259411" cy="281619"/>
          </a:xfrm>
          <a:prstGeom prst="rect">
            <a:avLst/>
          </a:prstGeom>
        </p:spPr>
      </p:pic>
      <p:sp>
        <p:nvSpPr>
          <p:cNvPr id="2" name="Text Placeholder 1">
            <a:extLst>
              <a:ext uri="{FF2B5EF4-FFF2-40B4-BE49-F238E27FC236}">
                <a16:creationId xmlns:a16="http://schemas.microsoft.com/office/drawing/2014/main" id="{0C5F4CC5-D512-204B-BCC6-F8004689499A}"/>
              </a:ext>
            </a:extLst>
          </p:cNvPr>
          <p:cNvSpPr>
            <a:spLocks noGrp="1"/>
          </p:cNvSpPr>
          <p:nvPr>
            <p:ph type="body" sz="quarter" idx="12"/>
          </p:nvPr>
        </p:nvSpPr>
        <p:spPr>
          <a:xfrm>
            <a:off x="1169540" y="1496491"/>
            <a:ext cx="7104305" cy="427408"/>
          </a:xfrm>
        </p:spPr>
        <p:txBody>
          <a:bodyPr/>
          <a:lstStyle/>
          <a:p>
            <a:r>
              <a:rPr lang="en-US" dirty="0"/>
              <a:t>Morningstar’s Full Suite of Investment Ratings</a:t>
            </a:r>
          </a:p>
        </p:txBody>
      </p:sp>
      <p:pic>
        <p:nvPicPr>
          <p:cNvPr id="17" name="Picture 16">
            <a:extLst>
              <a:ext uri="{FF2B5EF4-FFF2-40B4-BE49-F238E27FC236}">
                <a16:creationId xmlns:a16="http://schemas.microsoft.com/office/drawing/2014/main" id="{2814353F-DD82-9D42-BA30-8DDF51B8CF1C}"/>
              </a:ext>
            </a:extLst>
          </p:cNvPr>
          <p:cNvPicPr>
            <a:picLocks noChangeAspect="1"/>
          </p:cNvPicPr>
          <p:nvPr/>
        </p:nvPicPr>
        <p:blipFill>
          <a:blip r:embed="rId6"/>
          <a:stretch>
            <a:fillRect/>
          </a:stretch>
        </p:blipFill>
        <p:spPr>
          <a:xfrm>
            <a:off x="3902733" y="4461810"/>
            <a:ext cx="1169728" cy="390476"/>
          </a:xfrm>
          <a:prstGeom prst="rect">
            <a:avLst/>
          </a:prstGeom>
        </p:spPr>
      </p:pic>
    </p:spTree>
    <p:extLst>
      <p:ext uri="{BB962C8B-B14F-4D97-AF65-F5344CB8AC3E}">
        <p14:creationId xmlns:p14="http://schemas.microsoft.com/office/powerpoint/2010/main" val="246620541"/>
      </p:ext>
    </p:extLst>
  </p:cSld>
  <p:clrMapOvr>
    <a:masterClrMapping/>
  </p:clrMapOvr>
  <mc:AlternateContent xmlns:mc="http://schemas.openxmlformats.org/markup-compatibility/2006" xmlns:p14="http://schemas.microsoft.com/office/powerpoint/2010/main">
    <mc:Choice Requires="p14">
      <p:transition spd="slow" p14:dur="800">
        <p:fade/>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8"/>
          </p:nvPr>
        </p:nvSpPr>
        <p:spPr/>
        <p:txBody>
          <a:bodyPr/>
          <a:lstStyle/>
          <a:p>
            <a:pPr>
              <a:defRPr/>
            </a:pPr>
            <a:fld id="{2C54B95D-2AD2-F440-A4A9-C3EE8473308A}" type="slidenum">
              <a:rPr lang="en-US">
                <a:solidFill>
                  <a:srgbClr val="FFFFFF">
                    <a:lumMod val="50000"/>
                  </a:srgbClr>
                </a:solidFill>
              </a:rPr>
              <a:pPr>
                <a:defRPr/>
              </a:pPr>
              <a:t>3</a:t>
            </a:fld>
            <a:endParaRPr lang="en-US" dirty="0">
              <a:solidFill>
                <a:srgbClr val="FFFFFF">
                  <a:lumMod val="50000"/>
                </a:srgbClr>
              </a:solidFill>
            </a:endParaRPr>
          </a:p>
        </p:txBody>
      </p:sp>
      <p:sp>
        <p:nvSpPr>
          <p:cNvPr id="3" name="Text Placeholder 2"/>
          <p:cNvSpPr>
            <a:spLocks noGrp="1"/>
          </p:cNvSpPr>
          <p:nvPr>
            <p:ph type="body" sz="quarter" idx="12"/>
          </p:nvPr>
        </p:nvSpPr>
        <p:spPr/>
        <p:txBody>
          <a:bodyPr/>
          <a:lstStyle/>
          <a:p>
            <a:r>
              <a:rPr lang="en-US" b="1" dirty="0">
                <a:solidFill>
                  <a:srgbClr val="717171"/>
                </a:solidFill>
                <a:latin typeface="UniversNext for MORNPC Cn" panose="020B0506030202020203" pitchFamily="34" charset="0"/>
              </a:rPr>
              <a:t>The Morningstar Analyst Rating</a:t>
            </a:r>
          </a:p>
        </p:txBody>
      </p:sp>
      <p:sp>
        <p:nvSpPr>
          <p:cNvPr id="5" name="Title 4"/>
          <p:cNvSpPr>
            <a:spLocks noGrp="1"/>
          </p:cNvSpPr>
          <p:nvPr>
            <p:ph type="title"/>
          </p:nvPr>
        </p:nvSpPr>
        <p:spPr/>
        <p:txBody>
          <a:bodyPr/>
          <a:lstStyle/>
          <a:p>
            <a:r>
              <a:rPr lang="en-US" dirty="0">
                <a:latin typeface="UniversNext for MORNPC Cn" panose="020B0506030202020203" pitchFamily="34" charset="0"/>
              </a:rPr>
              <a:t>Manager Research </a:t>
            </a:r>
          </a:p>
        </p:txBody>
      </p:sp>
      <p:pic>
        <p:nvPicPr>
          <p:cNvPr id="8" name="Picture 7" descr="Spectrum"/>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97338" y="4060826"/>
            <a:ext cx="7473950" cy="434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Left Brace 6">
            <a:extLst>
              <a:ext uri="{FF2B5EF4-FFF2-40B4-BE49-F238E27FC236}">
                <a16:creationId xmlns:a16="http://schemas.microsoft.com/office/drawing/2014/main" id="{EC871707-8D46-4269-8AD7-5D3CEDEC7206}"/>
              </a:ext>
            </a:extLst>
          </p:cNvPr>
          <p:cNvSpPr/>
          <p:nvPr/>
        </p:nvSpPr>
        <p:spPr>
          <a:xfrm rot="16200000">
            <a:off x="2998115" y="3174085"/>
            <a:ext cx="609600" cy="3862629"/>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 name="TextBox 10">
            <a:extLst>
              <a:ext uri="{FF2B5EF4-FFF2-40B4-BE49-F238E27FC236}">
                <a16:creationId xmlns:a16="http://schemas.microsoft.com/office/drawing/2014/main" id="{46390332-6211-4744-8F91-D547BC41DDE9}"/>
              </a:ext>
            </a:extLst>
          </p:cNvPr>
          <p:cNvSpPr txBox="1"/>
          <p:nvPr/>
        </p:nvSpPr>
        <p:spPr>
          <a:xfrm>
            <a:off x="2514600" y="5446862"/>
            <a:ext cx="1641796" cy="415498"/>
          </a:xfrm>
          <a:prstGeom prst="rect">
            <a:avLst/>
          </a:prstGeom>
          <a:noFill/>
        </p:spPr>
        <p:txBody>
          <a:bodyPr wrap="none" rtlCol="0">
            <a:spAutoFit/>
          </a:bodyPr>
          <a:lstStyle/>
          <a:p>
            <a:r>
              <a:rPr lang="en-US" dirty="0"/>
              <a:t>Recommended</a:t>
            </a:r>
          </a:p>
        </p:txBody>
      </p:sp>
      <p:sp>
        <p:nvSpPr>
          <p:cNvPr id="12" name="TextBox 11">
            <a:extLst>
              <a:ext uri="{FF2B5EF4-FFF2-40B4-BE49-F238E27FC236}">
                <a16:creationId xmlns:a16="http://schemas.microsoft.com/office/drawing/2014/main" id="{31738754-B803-4A91-ADF8-7D3D3583035A}"/>
              </a:ext>
            </a:extLst>
          </p:cNvPr>
          <p:cNvSpPr txBox="1"/>
          <p:nvPr/>
        </p:nvSpPr>
        <p:spPr>
          <a:xfrm>
            <a:off x="6248400" y="5410200"/>
            <a:ext cx="1996059" cy="415498"/>
          </a:xfrm>
          <a:prstGeom prst="rect">
            <a:avLst/>
          </a:prstGeom>
          <a:noFill/>
        </p:spPr>
        <p:txBody>
          <a:bodyPr wrap="none" rtlCol="0">
            <a:spAutoFit/>
          </a:bodyPr>
          <a:lstStyle/>
          <a:p>
            <a:r>
              <a:rPr lang="en-US" dirty="0"/>
              <a:t>Not recommended</a:t>
            </a:r>
          </a:p>
        </p:txBody>
      </p:sp>
      <p:sp>
        <p:nvSpPr>
          <p:cNvPr id="13" name="Left Brace 12">
            <a:extLst>
              <a:ext uri="{FF2B5EF4-FFF2-40B4-BE49-F238E27FC236}">
                <a16:creationId xmlns:a16="http://schemas.microsoft.com/office/drawing/2014/main" id="{F0560CD5-7503-4B8C-8F65-BA8781A5F32A}"/>
              </a:ext>
            </a:extLst>
          </p:cNvPr>
          <p:cNvSpPr/>
          <p:nvPr/>
        </p:nvSpPr>
        <p:spPr>
          <a:xfrm rot="16200000">
            <a:off x="6926447" y="3665355"/>
            <a:ext cx="609600" cy="2880089"/>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 name="TextBox 15">
            <a:extLst>
              <a:ext uri="{FF2B5EF4-FFF2-40B4-BE49-F238E27FC236}">
                <a16:creationId xmlns:a16="http://schemas.microsoft.com/office/drawing/2014/main" id="{ECF735B1-6195-4303-919B-E6D80FA1C6A8}"/>
              </a:ext>
            </a:extLst>
          </p:cNvPr>
          <p:cNvSpPr txBox="1"/>
          <p:nvPr/>
        </p:nvSpPr>
        <p:spPr>
          <a:xfrm>
            <a:off x="1197338" y="1676400"/>
            <a:ext cx="7946662" cy="2354491"/>
          </a:xfrm>
          <a:prstGeom prst="rect">
            <a:avLst/>
          </a:prstGeom>
          <a:noFill/>
        </p:spPr>
        <p:txBody>
          <a:bodyPr wrap="square" rtlCol="0">
            <a:spAutoFit/>
          </a:bodyPr>
          <a:lstStyle/>
          <a:p>
            <a:r>
              <a:rPr lang="en-US" dirty="0"/>
              <a:t>Analysts assign one of five forward-looking ratings:</a:t>
            </a:r>
          </a:p>
          <a:p>
            <a:pPr marL="342900" indent="-342900">
              <a:buFont typeface="Arial" panose="020B0604020202020204" pitchFamily="34" charset="0"/>
              <a:buChar char="•"/>
            </a:pPr>
            <a:r>
              <a:rPr lang="en-US" dirty="0"/>
              <a:t>Medals are recommendations that express different degrees of conviction in a fund’s ability to outperform over the long term</a:t>
            </a:r>
          </a:p>
          <a:p>
            <a:pPr marL="342900" indent="-342900">
              <a:buFont typeface="Arial" panose="020B0604020202020204" pitchFamily="34" charset="0"/>
              <a:buChar char="•"/>
            </a:pPr>
            <a:r>
              <a:rPr lang="en-US" dirty="0"/>
              <a:t>Neutral means we don’t think a fund can outperform over the long term</a:t>
            </a:r>
          </a:p>
          <a:p>
            <a:pPr marL="342900" indent="-342900">
              <a:buFont typeface="Arial" panose="020B0604020202020204" pitchFamily="34" charset="0"/>
              <a:buChar char="•"/>
            </a:pPr>
            <a:r>
              <a:rPr lang="en-US" dirty="0"/>
              <a:t>Negative funds are flawed and at high risk of underperforming over the long term</a:t>
            </a:r>
          </a:p>
          <a:p>
            <a:pPr marL="342900" indent="-342900">
              <a:buFont typeface="Arial" panose="020B0604020202020204" pitchFamily="34" charset="0"/>
              <a:buChar char="•"/>
            </a:pPr>
            <a:endParaRPr lang="en-US" dirty="0"/>
          </a:p>
        </p:txBody>
      </p:sp>
    </p:spTree>
    <p:extLst>
      <p:ext uri="{BB962C8B-B14F-4D97-AF65-F5344CB8AC3E}">
        <p14:creationId xmlns:p14="http://schemas.microsoft.com/office/powerpoint/2010/main" val="34286740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1173169" y="495300"/>
            <a:ext cx="8294688" cy="0"/>
          </a:xfrm>
          <a:prstGeom prst="line">
            <a:avLst/>
          </a:prstGeom>
          <a:ln w="3175">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1173169" y="7069138"/>
            <a:ext cx="8294688" cy="0"/>
          </a:xfrm>
          <a:prstGeom prst="line">
            <a:avLst/>
          </a:prstGeom>
          <a:ln w="3175">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9" name="Rectangle 8"/>
          <p:cNvSpPr/>
          <p:nvPr/>
        </p:nvSpPr>
        <p:spPr>
          <a:xfrm>
            <a:off x="1176338" y="531815"/>
            <a:ext cx="6827838" cy="762000"/>
          </a:xfrm>
          <a:prstGeom prst="rect">
            <a:avLst/>
          </a:prstGeom>
          <a:noFill/>
          <a:ln>
            <a:noFill/>
          </a:ln>
        </p:spPr>
        <p:style>
          <a:lnRef idx="2">
            <a:schemeClr val="dk1"/>
          </a:lnRef>
          <a:fillRef idx="1">
            <a:schemeClr val="lt1"/>
          </a:fillRef>
          <a:effectRef idx="0">
            <a:schemeClr val="dk1"/>
          </a:effectRef>
          <a:fontRef idx="minor">
            <a:schemeClr val="dk1"/>
          </a:fontRef>
        </p:style>
        <p:txBody>
          <a:bodyPr lIns="0" tIns="0" rIns="0" bIns="0"/>
          <a:lstStyle/>
          <a:p>
            <a:pPr defTabSz="506450" fontAlgn="auto">
              <a:spcBef>
                <a:spcPts val="0"/>
              </a:spcBef>
              <a:spcAft>
                <a:spcPts val="0"/>
              </a:spcAft>
              <a:defRPr/>
            </a:pPr>
            <a:r>
              <a:rPr lang="en-US" sz="2200" dirty="0">
                <a:solidFill>
                  <a:srgbClr val="717171"/>
                </a:solidFill>
                <a:latin typeface="UniversNext for MORNPC Cn" panose="020B0506030202020203" pitchFamily="34" charset="0"/>
                <a:cs typeface="Morningstar 1 Light Unicode"/>
              </a:rPr>
              <a:t>Manager Research </a:t>
            </a:r>
          </a:p>
          <a:p>
            <a:pPr defTabSz="506450" fontAlgn="auto">
              <a:spcBef>
                <a:spcPts val="0"/>
              </a:spcBef>
              <a:spcAft>
                <a:spcPts val="0"/>
              </a:spcAft>
              <a:defRPr/>
            </a:pPr>
            <a:r>
              <a:rPr lang="en-US" sz="2200" b="1" dirty="0">
                <a:solidFill>
                  <a:srgbClr val="717171"/>
                </a:solidFill>
                <a:latin typeface="UniversNext for MORNPC Cn" panose="020B0506030202020203" pitchFamily="34" charset="0"/>
                <a:cs typeface="Morningstar 1 Bold Unicode"/>
              </a:rPr>
              <a:t>Five Pillars of the Morningstar Analyst Rating</a:t>
            </a:r>
            <a:endParaRPr lang="en-US" sz="2200" b="1" dirty="0">
              <a:solidFill>
                <a:srgbClr val="717171"/>
              </a:solidFill>
              <a:latin typeface="UniversNext for MORNPC Cn" panose="020B0506030202020203" pitchFamily="34" charset="0"/>
              <a:cs typeface="Morningstar 1 Light Unicode"/>
            </a:endParaRPr>
          </a:p>
        </p:txBody>
      </p:sp>
      <p:sp>
        <p:nvSpPr>
          <p:cNvPr id="53252" name="Slide Number Placeholder 6"/>
          <p:cNvSpPr>
            <a:spLocks noGrp="1"/>
          </p:cNvSpPr>
          <p:nvPr>
            <p:ph type="sldNum" sz="quarter" idx="12"/>
          </p:nvPr>
        </p:nvSpPr>
        <p:spPr bwMode="auto">
          <a:xfrm>
            <a:off x="1184275" y="7000875"/>
            <a:ext cx="2347913" cy="4143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sz="2000">
                <a:solidFill>
                  <a:schemeClr val="tx1"/>
                </a:solidFill>
                <a:latin typeface="Calibri" pitchFamily="34" charset="0"/>
                <a:ea typeface="MS PGothic" pitchFamily="34" charset="-128"/>
              </a:defRPr>
            </a:lvl1pPr>
            <a:lvl2pPr marL="738788" indent="-284146" eaLnBrk="0" hangingPunct="0">
              <a:defRPr sz="2000">
                <a:solidFill>
                  <a:schemeClr val="tx1"/>
                </a:solidFill>
                <a:latin typeface="Calibri" pitchFamily="34" charset="0"/>
                <a:ea typeface="MS PGothic" pitchFamily="34" charset="-128"/>
              </a:defRPr>
            </a:lvl2pPr>
            <a:lvl3pPr marL="1136602" indent="-227318" eaLnBrk="0" hangingPunct="0">
              <a:defRPr sz="2000">
                <a:solidFill>
                  <a:schemeClr val="tx1"/>
                </a:solidFill>
                <a:latin typeface="Calibri" pitchFamily="34" charset="0"/>
                <a:ea typeface="MS PGothic" pitchFamily="34" charset="-128"/>
              </a:defRPr>
            </a:lvl3pPr>
            <a:lvl4pPr marL="1591251" indent="-227318" eaLnBrk="0" hangingPunct="0">
              <a:defRPr sz="2000">
                <a:solidFill>
                  <a:schemeClr val="tx1"/>
                </a:solidFill>
                <a:latin typeface="Calibri" pitchFamily="34" charset="0"/>
                <a:ea typeface="MS PGothic" pitchFamily="34" charset="-128"/>
              </a:defRPr>
            </a:lvl4pPr>
            <a:lvl5pPr marL="2045886" indent="-227318" eaLnBrk="0" hangingPunct="0">
              <a:defRPr sz="2000">
                <a:solidFill>
                  <a:schemeClr val="tx1"/>
                </a:solidFill>
                <a:latin typeface="Calibri" pitchFamily="34" charset="0"/>
                <a:ea typeface="MS PGothic" pitchFamily="34" charset="-128"/>
              </a:defRPr>
            </a:lvl5pPr>
            <a:lvl6pPr marL="2500531" indent="-227318" defTabSz="1011897" eaLnBrk="0" fontAlgn="base" hangingPunct="0">
              <a:spcBef>
                <a:spcPct val="0"/>
              </a:spcBef>
              <a:spcAft>
                <a:spcPct val="0"/>
              </a:spcAft>
              <a:defRPr sz="2000">
                <a:solidFill>
                  <a:schemeClr val="tx1"/>
                </a:solidFill>
                <a:latin typeface="Calibri" pitchFamily="34" charset="0"/>
                <a:ea typeface="MS PGothic" pitchFamily="34" charset="-128"/>
              </a:defRPr>
            </a:lvl6pPr>
            <a:lvl7pPr marL="2955166" indent="-227318" defTabSz="1011897" eaLnBrk="0" fontAlgn="base" hangingPunct="0">
              <a:spcBef>
                <a:spcPct val="0"/>
              </a:spcBef>
              <a:spcAft>
                <a:spcPct val="0"/>
              </a:spcAft>
              <a:defRPr sz="2000">
                <a:solidFill>
                  <a:schemeClr val="tx1"/>
                </a:solidFill>
                <a:latin typeface="Calibri" pitchFamily="34" charset="0"/>
                <a:ea typeface="MS PGothic" pitchFamily="34" charset="-128"/>
              </a:defRPr>
            </a:lvl7pPr>
            <a:lvl8pPr marL="3409815" indent="-227318" defTabSz="1011897" eaLnBrk="0" fontAlgn="base" hangingPunct="0">
              <a:spcBef>
                <a:spcPct val="0"/>
              </a:spcBef>
              <a:spcAft>
                <a:spcPct val="0"/>
              </a:spcAft>
              <a:defRPr sz="2000">
                <a:solidFill>
                  <a:schemeClr val="tx1"/>
                </a:solidFill>
                <a:latin typeface="Calibri" pitchFamily="34" charset="0"/>
                <a:ea typeface="MS PGothic" pitchFamily="34" charset="-128"/>
              </a:defRPr>
            </a:lvl8pPr>
            <a:lvl9pPr marL="3864446" indent="-227318" defTabSz="1011897" eaLnBrk="0" fontAlgn="base" hangingPunct="0">
              <a:spcBef>
                <a:spcPct val="0"/>
              </a:spcBef>
              <a:spcAft>
                <a:spcPct val="0"/>
              </a:spcAft>
              <a:defRPr sz="2000">
                <a:solidFill>
                  <a:schemeClr val="tx1"/>
                </a:solidFill>
                <a:latin typeface="Calibri" pitchFamily="34" charset="0"/>
                <a:ea typeface="MS PGothic" pitchFamily="34" charset="-128"/>
              </a:defRPr>
            </a:lvl9pPr>
          </a:lstStyle>
          <a:p>
            <a:pPr algn="l" eaLnBrk="1" hangingPunct="1"/>
            <a:fld id="{15B8C0A6-4023-489A-A102-48417A424A0B}" type="slidenum">
              <a:rPr lang="en-US" altLang="en-US" sz="1200">
                <a:solidFill>
                  <a:srgbClr val="7F7F7F"/>
                </a:solidFill>
                <a:latin typeface="Morningstar 1 Light Unicode" pitchFamily="-84" charset="0"/>
              </a:rPr>
              <a:pPr algn="l" eaLnBrk="1" hangingPunct="1"/>
              <a:t>4</a:t>
            </a:fld>
            <a:endParaRPr lang="en-US" altLang="en-US" sz="1200">
              <a:solidFill>
                <a:srgbClr val="7F7F7F"/>
              </a:solidFill>
              <a:latin typeface="Morningstar 1 Light Unicode" pitchFamily="-84" charset="0"/>
            </a:endParaRPr>
          </a:p>
        </p:txBody>
      </p:sp>
      <p:pic>
        <p:nvPicPr>
          <p:cNvPr id="53253" name="Picture 15" descr="Logo-footer.jpf"/>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73950" y="7107239"/>
            <a:ext cx="1133475"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254" name="Picture 11"/>
          <p:cNvPicPr>
            <a:picLocks noChangeAspect="1" noChangeArrowheads="1"/>
          </p:cNvPicPr>
          <p:nvPr/>
        </p:nvPicPr>
        <p:blipFill>
          <a:blip r:embed="rId4" cstate="print">
            <a:extLst>
              <a:ext uri="{28A0092B-C50C-407E-A947-70E740481C1C}">
                <a14:useLocalDpi xmlns:a14="http://schemas.microsoft.com/office/drawing/2010/main" val="0"/>
              </a:ext>
            </a:extLst>
          </a:blip>
          <a:srcRect l="-40"/>
          <a:stretch>
            <a:fillRect/>
          </a:stretch>
        </p:blipFill>
        <p:spPr bwMode="auto">
          <a:xfrm>
            <a:off x="1138243" y="2578100"/>
            <a:ext cx="862012" cy="1073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255"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732089" y="2486027"/>
            <a:ext cx="1016000" cy="1263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256" name="Picture 5"/>
          <p:cNvPicPr>
            <a:picLocks noChangeAspect="1" noChangeArrowheads="1"/>
          </p:cNvPicPr>
          <p:nvPr/>
        </p:nvPicPr>
        <p:blipFill>
          <a:blip r:embed="rId6" cstate="print">
            <a:extLst>
              <a:ext uri="{28A0092B-C50C-407E-A947-70E740481C1C}">
                <a14:useLocalDpi xmlns:a14="http://schemas.microsoft.com/office/drawing/2010/main" val="0"/>
              </a:ext>
            </a:extLst>
          </a:blip>
          <a:srcRect b="-4539"/>
          <a:stretch>
            <a:fillRect/>
          </a:stretch>
        </p:blipFill>
        <p:spPr bwMode="auto">
          <a:xfrm>
            <a:off x="4657725" y="2568576"/>
            <a:ext cx="998538" cy="1239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257" name="Picture 13"/>
          <p:cNvPicPr>
            <a:picLocks noChangeAspect="1" noChangeArrowheads="1"/>
          </p:cNvPicPr>
          <p:nvPr/>
        </p:nvPicPr>
        <p:blipFill>
          <a:blip r:embed="rId7">
            <a:extLst>
              <a:ext uri="{28A0092B-C50C-407E-A947-70E740481C1C}">
                <a14:useLocalDpi xmlns:a14="http://schemas.microsoft.com/office/drawing/2010/main" val="0"/>
              </a:ext>
            </a:extLst>
          </a:blip>
          <a:srcRect b="-4539"/>
          <a:stretch>
            <a:fillRect/>
          </a:stretch>
        </p:blipFill>
        <p:spPr bwMode="auto">
          <a:xfrm>
            <a:off x="6159502" y="2206625"/>
            <a:ext cx="1320800" cy="163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258" name="Picture 14"/>
          <p:cNvPicPr>
            <a:picLocks noChangeAspect="1" noChangeArrowheads="1"/>
          </p:cNvPicPr>
          <p:nvPr/>
        </p:nvPicPr>
        <p:blipFill>
          <a:blip r:embed="rId8" cstate="print">
            <a:extLst>
              <a:ext uri="{28A0092B-C50C-407E-A947-70E740481C1C}">
                <a14:useLocalDpi xmlns:a14="http://schemas.microsoft.com/office/drawing/2010/main" val="0"/>
              </a:ext>
            </a:extLst>
          </a:blip>
          <a:srcRect r="-7257" b="-4539"/>
          <a:stretch>
            <a:fillRect/>
          </a:stretch>
        </p:blipFill>
        <p:spPr bwMode="auto">
          <a:xfrm>
            <a:off x="8142341" y="2724150"/>
            <a:ext cx="955675" cy="931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259" name="TextBox 31"/>
          <p:cNvSpPr txBox="1">
            <a:spLocks noChangeArrowheads="1"/>
          </p:cNvSpPr>
          <p:nvPr/>
        </p:nvSpPr>
        <p:spPr bwMode="auto">
          <a:xfrm>
            <a:off x="1165225" y="4102100"/>
            <a:ext cx="1539875" cy="134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2000">
                <a:solidFill>
                  <a:schemeClr val="tx1"/>
                </a:solidFill>
                <a:latin typeface="Calibri" pitchFamily="34" charset="0"/>
                <a:ea typeface="MS PGothic" pitchFamily="34" charset="-128"/>
              </a:defRPr>
            </a:lvl1pPr>
            <a:lvl2pPr marL="742950" indent="-285750" eaLnBrk="0" hangingPunct="0">
              <a:defRPr sz="2000">
                <a:solidFill>
                  <a:schemeClr val="tx1"/>
                </a:solidFill>
                <a:latin typeface="Calibri" pitchFamily="34" charset="0"/>
                <a:ea typeface="MS PGothic" pitchFamily="34" charset="-128"/>
              </a:defRPr>
            </a:lvl2pPr>
            <a:lvl3pPr marL="1143000" indent="-228600" eaLnBrk="0" hangingPunct="0">
              <a:defRPr sz="2000">
                <a:solidFill>
                  <a:schemeClr val="tx1"/>
                </a:solidFill>
                <a:latin typeface="Calibri" pitchFamily="34" charset="0"/>
                <a:ea typeface="MS PGothic" pitchFamily="34" charset="-128"/>
              </a:defRPr>
            </a:lvl3pPr>
            <a:lvl4pPr marL="1600200" indent="-228600" eaLnBrk="0" hangingPunct="0">
              <a:defRPr sz="2000">
                <a:solidFill>
                  <a:schemeClr val="tx1"/>
                </a:solidFill>
                <a:latin typeface="Calibri" pitchFamily="34" charset="0"/>
                <a:ea typeface="MS PGothic" pitchFamily="34" charset="-128"/>
              </a:defRPr>
            </a:lvl4pPr>
            <a:lvl5pPr marL="2057400" indent="-228600" eaLnBrk="0" hangingPunct="0">
              <a:defRPr sz="2000">
                <a:solidFill>
                  <a:schemeClr val="tx1"/>
                </a:solidFill>
                <a:latin typeface="Calibri" pitchFamily="34" charset="0"/>
                <a:ea typeface="MS PGothic" pitchFamily="34" charset="-128"/>
              </a:defRPr>
            </a:lvl5pPr>
            <a:lvl6pPr marL="2514600" indent="-228600" defTabSz="1017588" eaLnBrk="0" fontAlgn="base" hangingPunct="0">
              <a:spcBef>
                <a:spcPct val="0"/>
              </a:spcBef>
              <a:spcAft>
                <a:spcPct val="0"/>
              </a:spcAft>
              <a:defRPr sz="2000">
                <a:solidFill>
                  <a:schemeClr val="tx1"/>
                </a:solidFill>
                <a:latin typeface="Calibri" pitchFamily="34" charset="0"/>
                <a:ea typeface="MS PGothic" pitchFamily="34" charset="-128"/>
              </a:defRPr>
            </a:lvl6pPr>
            <a:lvl7pPr marL="2971800" indent="-228600" defTabSz="1017588" eaLnBrk="0" fontAlgn="base" hangingPunct="0">
              <a:spcBef>
                <a:spcPct val="0"/>
              </a:spcBef>
              <a:spcAft>
                <a:spcPct val="0"/>
              </a:spcAft>
              <a:defRPr sz="2000">
                <a:solidFill>
                  <a:schemeClr val="tx1"/>
                </a:solidFill>
                <a:latin typeface="Calibri" pitchFamily="34" charset="0"/>
                <a:ea typeface="MS PGothic" pitchFamily="34" charset="-128"/>
              </a:defRPr>
            </a:lvl7pPr>
            <a:lvl8pPr marL="3429000" indent="-228600" defTabSz="1017588" eaLnBrk="0" fontAlgn="base" hangingPunct="0">
              <a:spcBef>
                <a:spcPct val="0"/>
              </a:spcBef>
              <a:spcAft>
                <a:spcPct val="0"/>
              </a:spcAft>
              <a:defRPr sz="2000">
                <a:solidFill>
                  <a:schemeClr val="tx1"/>
                </a:solidFill>
                <a:latin typeface="Calibri" pitchFamily="34" charset="0"/>
                <a:ea typeface="MS PGothic" pitchFamily="34" charset="-128"/>
              </a:defRPr>
            </a:lvl8pPr>
            <a:lvl9pPr marL="3886200" indent="-228600" defTabSz="1017588" eaLnBrk="0" fontAlgn="base" hangingPunct="0">
              <a:spcBef>
                <a:spcPct val="0"/>
              </a:spcBef>
              <a:spcAft>
                <a:spcPct val="0"/>
              </a:spcAft>
              <a:defRPr sz="2000">
                <a:solidFill>
                  <a:schemeClr val="tx1"/>
                </a:solidFill>
                <a:latin typeface="Calibri" pitchFamily="34" charset="0"/>
                <a:ea typeface="MS PGothic" pitchFamily="34" charset="-128"/>
              </a:defRPr>
            </a:lvl9pPr>
          </a:lstStyle>
          <a:p>
            <a:pPr defTabSz="1011897" eaLnBrk="1" hangingPunct="1">
              <a:lnSpc>
                <a:spcPts val="1500"/>
              </a:lnSpc>
            </a:pPr>
            <a:r>
              <a:rPr lang="en-US" altLang="en-US" sz="1100">
                <a:solidFill>
                  <a:srgbClr val="717171"/>
                </a:solidFill>
                <a:latin typeface="Morningstar 1 Light Unicode" pitchFamily="-84" charset="0"/>
                <a:cs typeface="+mn-cs"/>
              </a:rPr>
              <a:t>Team Quality/Experience</a:t>
            </a:r>
          </a:p>
          <a:p>
            <a:pPr defTabSz="1011897" eaLnBrk="1" hangingPunct="1">
              <a:lnSpc>
                <a:spcPts val="1500"/>
              </a:lnSpc>
            </a:pPr>
            <a:endParaRPr lang="en-US" altLang="en-US" sz="1100">
              <a:solidFill>
                <a:srgbClr val="717171"/>
              </a:solidFill>
              <a:latin typeface="Morningstar 1 Light Unicode" pitchFamily="-84" charset="0"/>
              <a:cs typeface="+mn-cs"/>
            </a:endParaRPr>
          </a:p>
          <a:p>
            <a:pPr defTabSz="1011897" eaLnBrk="1" hangingPunct="1">
              <a:lnSpc>
                <a:spcPts val="1500"/>
              </a:lnSpc>
            </a:pPr>
            <a:r>
              <a:rPr lang="en-US" altLang="en-US" sz="1100">
                <a:solidFill>
                  <a:srgbClr val="717171"/>
                </a:solidFill>
                <a:latin typeface="Morningstar 1 Light Unicode" pitchFamily="-84" charset="0"/>
                <a:cs typeface="+mn-cs"/>
              </a:rPr>
              <a:t>Team Depth</a:t>
            </a:r>
          </a:p>
          <a:p>
            <a:pPr defTabSz="1011897" eaLnBrk="1" hangingPunct="1">
              <a:lnSpc>
                <a:spcPts val="1500"/>
              </a:lnSpc>
            </a:pPr>
            <a:endParaRPr lang="en-US" altLang="en-US" sz="1100">
              <a:solidFill>
                <a:srgbClr val="717171"/>
              </a:solidFill>
              <a:latin typeface="Morningstar 1 Light Unicode" pitchFamily="-84" charset="0"/>
              <a:cs typeface="+mn-cs"/>
            </a:endParaRPr>
          </a:p>
          <a:p>
            <a:pPr defTabSz="1011897" eaLnBrk="1" hangingPunct="1">
              <a:lnSpc>
                <a:spcPts val="1500"/>
              </a:lnSpc>
            </a:pPr>
            <a:r>
              <a:rPr lang="en-US" altLang="en-US" sz="1100">
                <a:solidFill>
                  <a:srgbClr val="717171"/>
                </a:solidFill>
                <a:latin typeface="Morningstar 1 Light Unicode" pitchFamily="-84" charset="0"/>
                <a:cs typeface="+mn-cs"/>
              </a:rPr>
              <a:t>Team Continuity</a:t>
            </a:r>
          </a:p>
          <a:p>
            <a:pPr defTabSz="1011897" eaLnBrk="1" hangingPunct="1">
              <a:lnSpc>
                <a:spcPts val="1500"/>
              </a:lnSpc>
            </a:pPr>
            <a:endParaRPr lang="en-US" altLang="en-US" sz="1100">
              <a:solidFill>
                <a:srgbClr val="717171"/>
              </a:solidFill>
              <a:latin typeface="Morningstar 1 Light Unicode" pitchFamily="-84" charset="0"/>
              <a:cs typeface="+mn-cs"/>
            </a:endParaRPr>
          </a:p>
          <a:p>
            <a:pPr defTabSz="1011897" eaLnBrk="1" hangingPunct="1">
              <a:lnSpc>
                <a:spcPts val="1500"/>
              </a:lnSpc>
            </a:pPr>
            <a:r>
              <a:rPr lang="en-US" altLang="en-US" sz="1100">
                <a:solidFill>
                  <a:srgbClr val="717171"/>
                </a:solidFill>
                <a:latin typeface="Morningstar 1 Light Unicode" pitchFamily="-84" charset="0"/>
                <a:cs typeface="+mn-cs"/>
              </a:rPr>
              <a:t>Alignment of Interests</a:t>
            </a:r>
          </a:p>
        </p:txBody>
      </p:sp>
      <p:cxnSp>
        <p:nvCxnSpPr>
          <p:cNvPr id="33" name="Straight Connector 32"/>
          <p:cNvCxnSpPr/>
          <p:nvPr/>
        </p:nvCxnSpPr>
        <p:spPr>
          <a:xfrm>
            <a:off x="1165228" y="4024313"/>
            <a:ext cx="1533525" cy="0"/>
          </a:xfrm>
          <a:prstGeom prst="line">
            <a:avLst/>
          </a:prstGeom>
          <a:ln w="6350">
            <a:solidFill>
              <a:srgbClr val="DE6625"/>
            </a:solidFill>
          </a:ln>
          <a:effectLst/>
        </p:spPr>
        <p:style>
          <a:lnRef idx="2">
            <a:schemeClr val="accent1"/>
          </a:lnRef>
          <a:fillRef idx="0">
            <a:schemeClr val="accent1"/>
          </a:fillRef>
          <a:effectRef idx="1">
            <a:schemeClr val="accent1"/>
          </a:effectRef>
          <a:fontRef idx="minor">
            <a:schemeClr val="tx1"/>
          </a:fontRef>
        </p:style>
      </p:cxnSp>
      <p:sp>
        <p:nvSpPr>
          <p:cNvPr id="53261" name="TextBox 33"/>
          <p:cNvSpPr txBox="1">
            <a:spLocks noChangeArrowheads="1"/>
          </p:cNvSpPr>
          <p:nvPr/>
        </p:nvSpPr>
        <p:spPr bwMode="auto">
          <a:xfrm>
            <a:off x="1165225" y="3797300"/>
            <a:ext cx="1282700" cy="1744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2000">
                <a:solidFill>
                  <a:schemeClr val="tx1"/>
                </a:solidFill>
                <a:latin typeface="Calibri" pitchFamily="34" charset="0"/>
                <a:ea typeface="MS PGothic" pitchFamily="34" charset="-128"/>
              </a:defRPr>
            </a:lvl1pPr>
            <a:lvl2pPr marL="742950" indent="-285750" eaLnBrk="0" hangingPunct="0">
              <a:defRPr sz="2000">
                <a:solidFill>
                  <a:schemeClr val="tx1"/>
                </a:solidFill>
                <a:latin typeface="Calibri" pitchFamily="34" charset="0"/>
                <a:ea typeface="MS PGothic" pitchFamily="34" charset="-128"/>
              </a:defRPr>
            </a:lvl2pPr>
            <a:lvl3pPr marL="1143000" indent="-228600" eaLnBrk="0" hangingPunct="0">
              <a:defRPr sz="2000">
                <a:solidFill>
                  <a:schemeClr val="tx1"/>
                </a:solidFill>
                <a:latin typeface="Calibri" pitchFamily="34" charset="0"/>
                <a:ea typeface="MS PGothic" pitchFamily="34" charset="-128"/>
              </a:defRPr>
            </a:lvl3pPr>
            <a:lvl4pPr marL="1600200" indent="-228600" eaLnBrk="0" hangingPunct="0">
              <a:defRPr sz="2000">
                <a:solidFill>
                  <a:schemeClr val="tx1"/>
                </a:solidFill>
                <a:latin typeface="Calibri" pitchFamily="34" charset="0"/>
                <a:ea typeface="MS PGothic" pitchFamily="34" charset="-128"/>
              </a:defRPr>
            </a:lvl4pPr>
            <a:lvl5pPr marL="2057400" indent="-228600" eaLnBrk="0" hangingPunct="0">
              <a:defRPr sz="2000">
                <a:solidFill>
                  <a:schemeClr val="tx1"/>
                </a:solidFill>
                <a:latin typeface="Calibri" pitchFamily="34" charset="0"/>
                <a:ea typeface="MS PGothic" pitchFamily="34" charset="-128"/>
              </a:defRPr>
            </a:lvl5pPr>
            <a:lvl6pPr marL="2514600" indent="-228600" defTabSz="1017588" eaLnBrk="0" fontAlgn="base" hangingPunct="0">
              <a:spcBef>
                <a:spcPct val="0"/>
              </a:spcBef>
              <a:spcAft>
                <a:spcPct val="0"/>
              </a:spcAft>
              <a:defRPr sz="2000">
                <a:solidFill>
                  <a:schemeClr val="tx1"/>
                </a:solidFill>
                <a:latin typeface="Calibri" pitchFamily="34" charset="0"/>
                <a:ea typeface="MS PGothic" pitchFamily="34" charset="-128"/>
              </a:defRPr>
            </a:lvl6pPr>
            <a:lvl7pPr marL="2971800" indent="-228600" defTabSz="1017588" eaLnBrk="0" fontAlgn="base" hangingPunct="0">
              <a:spcBef>
                <a:spcPct val="0"/>
              </a:spcBef>
              <a:spcAft>
                <a:spcPct val="0"/>
              </a:spcAft>
              <a:defRPr sz="2000">
                <a:solidFill>
                  <a:schemeClr val="tx1"/>
                </a:solidFill>
                <a:latin typeface="Calibri" pitchFamily="34" charset="0"/>
                <a:ea typeface="MS PGothic" pitchFamily="34" charset="-128"/>
              </a:defRPr>
            </a:lvl7pPr>
            <a:lvl8pPr marL="3429000" indent="-228600" defTabSz="1017588" eaLnBrk="0" fontAlgn="base" hangingPunct="0">
              <a:spcBef>
                <a:spcPct val="0"/>
              </a:spcBef>
              <a:spcAft>
                <a:spcPct val="0"/>
              </a:spcAft>
              <a:defRPr sz="2000">
                <a:solidFill>
                  <a:schemeClr val="tx1"/>
                </a:solidFill>
                <a:latin typeface="Calibri" pitchFamily="34" charset="0"/>
                <a:ea typeface="MS PGothic" pitchFamily="34" charset="-128"/>
              </a:defRPr>
            </a:lvl8pPr>
            <a:lvl9pPr marL="3886200" indent="-228600" defTabSz="1017588" eaLnBrk="0" fontAlgn="base" hangingPunct="0">
              <a:spcBef>
                <a:spcPct val="0"/>
              </a:spcBef>
              <a:spcAft>
                <a:spcPct val="0"/>
              </a:spcAft>
              <a:defRPr sz="2000">
                <a:solidFill>
                  <a:schemeClr val="tx1"/>
                </a:solidFill>
                <a:latin typeface="Calibri" pitchFamily="34" charset="0"/>
                <a:ea typeface="MS PGothic" pitchFamily="34" charset="-128"/>
              </a:defRPr>
            </a:lvl9pPr>
          </a:lstStyle>
          <a:p>
            <a:pPr defTabSz="1011897" eaLnBrk="1" hangingPunct="1"/>
            <a:r>
              <a:rPr lang="en-US" altLang="en-US" sz="1100">
                <a:solidFill>
                  <a:srgbClr val="DE6625"/>
                </a:solidFill>
                <a:latin typeface="Morningstar 1 Bold Unicode" pitchFamily="-84" charset="0"/>
                <a:cs typeface="+mn-cs"/>
              </a:rPr>
              <a:t>People</a:t>
            </a:r>
          </a:p>
        </p:txBody>
      </p:sp>
      <p:cxnSp>
        <p:nvCxnSpPr>
          <p:cNvPr id="35" name="Straight Connector 34"/>
          <p:cNvCxnSpPr/>
          <p:nvPr/>
        </p:nvCxnSpPr>
        <p:spPr>
          <a:xfrm>
            <a:off x="2867027" y="4024313"/>
            <a:ext cx="1533525" cy="0"/>
          </a:xfrm>
          <a:prstGeom prst="line">
            <a:avLst/>
          </a:prstGeom>
          <a:ln w="6350">
            <a:solidFill>
              <a:srgbClr val="DAA720"/>
            </a:solidFill>
          </a:ln>
          <a:effectLst/>
        </p:spPr>
        <p:style>
          <a:lnRef idx="2">
            <a:schemeClr val="accent1"/>
          </a:lnRef>
          <a:fillRef idx="0">
            <a:schemeClr val="accent1"/>
          </a:fillRef>
          <a:effectRef idx="1">
            <a:schemeClr val="accent1"/>
          </a:effectRef>
          <a:fontRef idx="minor">
            <a:schemeClr val="tx1"/>
          </a:fontRef>
        </p:style>
      </p:cxnSp>
      <p:sp>
        <p:nvSpPr>
          <p:cNvPr id="53263" name="TextBox 35"/>
          <p:cNvSpPr txBox="1">
            <a:spLocks noChangeArrowheads="1"/>
          </p:cNvSpPr>
          <p:nvPr/>
        </p:nvSpPr>
        <p:spPr bwMode="auto">
          <a:xfrm>
            <a:off x="2889250" y="3797300"/>
            <a:ext cx="1331913" cy="1744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2000">
                <a:solidFill>
                  <a:schemeClr val="tx1"/>
                </a:solidFill>
                <a:latin typeface="Calibri" pitchFamily="34" charset="0"/>
                <a:ea typeface="MS PGothic" pitchFamily="34" charset="-128"/>
              </a:defRPr>
            </a:lvl1pPr>
            <a:lvl2pPr marL="742950" indent="-285750" eaLnBrk="0" hangingPunct="0">
              <a:defRPr sz="2000">
                <a:solidFill>
                  <a:schemeClr val="tx1"/>
                </a:solidFill>
                <a:latin typeface="Calibri" pitchFamily="34" charset="0"/>
                <a:ea typeface="MS PGothic" pitchFamily="34" charset="-128"/>
              </a:defRPr>
            </a:lvl2pPr>
            <a:lvl3pPr marL="1143000" indent="-228600" eaLnBrk="0" hangingPunct="0">
              <a:defRPr sz="2000">
                <a:solidFill>
                  <a:schemeClr val="tx1"/>
                </a:solidFill>
                <a:latin typeface="Calibri" pitchFamily="34" charset="0"/>
                <a:ea typeface="MS PGothic" pitchFamily="34" charset="-128"/>
              </a:defRPr>
            </a:lvl3pPr>
            <a:lvl4pPr marL="1600200" indent="-228600" eaLnBrk="0" hangingPunct="0">
              <a:defRPr sz="2000">
                <a:solidFill>
                  <a:schemeClr val="tx1"/>
                </a:solidFill>
                <a:latin typeface="Calibri" pitchFamily="34" charset="0"/>
                <a:ea typeface="MS PGothic" pitchFamily="34" charset="-128"/>
              </a:defRPr>
            </a:lvl4pPr>
            <a:lvl5pPr marL="2057400" indent="-228600" eaLnBrk="0" hangingPunct="0">
              <a:defRPr sz="2000">
                <a:solidFill>
                  <a:schemeClr val="tx1"/>
                </a:solidFill>
                <a:latin typeface="Calibri" pitchFamily="34" charset="0"/>
                <a:ea typeface="MS PGothic" pitchFamily="34" charset="-128"/>
              </a:defRPr>
            </a:lvl5pPr>
            <a:lvl6pPr marL="2514600" indent="-228600" defTabSz="1017588" eaLnBrk="0" fontAlgn="base" hangingPunct="0">
              <a:spcBef>
                <a:spcPct val="0"/>
              </a:spcBef>
              <a:spcAft>
                <a:spcPct val="0"/>
              </a:spcAft>
              <a:defRPr sz="2000">
                <a:solidFill>
                  <a:schemeClr val="tx1"/>
                </a:solidFill>
                <a:latin typeface="Calibri" pitchFamily="34" charset="0"/>
                <a:ea typeface="MS PGothic" pitchFamily="34" charset="-128"/>
              </a:defRPr>
            </a:lvl6pPr>
            <a:lvl7pPr marL="2971800" indent="-228600" defTabSz="1017588" eaLnBrk="0" fontAlgn="base" hangingPunct="0">
              <a:spcBef>
                <a:spcPct val="0"/>
              </a:spcBef>
              <a:spcAft>
                <a:spcPct val="0"/>
              </a:spcAft>
              <a:defRPr sz="2000">
                <a:solidFill>
                  <a:schemeClr val="tx1"/>
                </a:solidFill>
                <a:latin typeface="Calibri" pitchFamily="34" charset="0"/>
                <a:ea typeface="MS PGothic" pitchFamily="34" charset="-128"/>
              </a:defRPr>
            </a:lvl7pPr>
            <a:lvl8pPr marL="3429000" indent="-228600" defTabSz="1017588" eaLnBrk="0" fontAlgn="base" hangingPunct="0">
              <a:spcBef>
                <a:spcPct val="0"/>
              </a:spcBef>
              <a:spcAft>
                <a:spcPct val="0"/>
              </a:spcAft>
              <a:defRPr sz="2000">
                <a:solidFill>
                  <a:schemeClr val="tx1"/>
                </a:solidFill>
                <a:latin typeface="Calibri" pitchFamily="34" charset="0"/>
                <a:ea typeface="MS PGothic" pitchFamily="34" charset="-128"/>
              </a:defRPr>
            </a:lvl8pPr>
            <a:lvl9pPr marL="3886200" indent="-228600" defTabSz="1017588" eaLnBrk="0" fontAlgn="base" hangingPunct="0">
              <a:spcBef>
                <a:spcPct val="0"/>
              </a:spcBef>
              <a:spcAft>
                <a:spcPct val="0"/>
              </a:spcAft>
              <a:defRPr sz="2000">
                <a:solidFill>
                  <a:schemeClr val="tx1"/>
                </a:solidFill>
                <a:latin typeface="Calibri" pitchFamily="34" charset="0"/>
                <a:ea typeface="MS PGothic" pitchFamily="34" charset="-128"/>
              </a:defRPr>
            </a:lvl9pPr>
          </a:lstStyle>
          <a:p>
            <a:pPr defTabSz="1011897" eaLnBrk="1" hangingPunct="1"/>
            <a:r>
              <a:rPr lang="en-US" altLang="en-US" sz="1100">
                <a:solidFill>
                  <a:srgbClr val="DAA720"/>
                </a:solidFill>
                <a:latin typeface="Morningstar 1 Bold Unicode" pitchFamily="-84" charset="0"/>
                <a:cs typeface="+mn-cs"/>
              </a:rPr>
              <a:t>Process</a:t>
            </a:r>
          </a:p>
        </p:txBody>
      </p:sp>
      <p:cxnSp>
        <p:nvCxnSpPr>
          <p:cNvPr id="37" name="Straight Connector 36"/>
          <p:cNvCxnSpPr/>
          <p:nvPr/>
        </p:nvCxnSpPr>
        <p:spPr>
          <a:xfrm>
            <a:off x="4587875" y="4024313"/>
            <a:ext cx="1531938" cy="0"/>
          </a:xfrm>
          <a:prstGeom prst="line">
            <a:avLst/>
          </a:prstGeom>
          <a:ln w="6350">
            <a:solidFill>
              <a:srgbClr val="516887"/>
            </a:solidFill>
          </a:ln>
          <a:effectLst/>
        </p:spPr>
        <p:style>
          <a:lnRef idx="2">
            <a:schemeClr val="accent1"/>
          </a:lnRef>
          <a:fillRef idx="0">
            <a:schemeClr val="accent1"/>
          </a:fillRef>
          <a:effectRef idx="1">
            <a:schemeClr val="accent1"/>
          </a:effectRef>
          <a:fontRef idx="minor">
            <a:schemeClr val="tx1"/>
          </a:fontRef>
        </p:style>
      </p:cxnSp>
      <p:sp>
        <p:nvSpPr>
          <p:cNvPr id="53265" name="TextBox 37"/>
          <p:cNvSpPr txBox="1">
            <a:spLocks noChangeArrowheads="1"/>
          </p:cNvSpPr>
          <p:nvPr/>
        </p:nvSpPr>
        <p:spPr bwMode="auto">
          <a:xfrm>
            <a:off x="4610102" y="3797300"/>
            <a:ext cx="1330325" cy="1744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2000">
                <a:solidFill>
                  <a:schemeClr val="tx1"/>
                </a:solidFill>
                <a:latin typeface="Calibri" pitchFamily="34" charset="0"/>
                <a:ea typeface="MS PGothic" pitchFamily="34" charset="-128"/>
              </a:defRPr>
            </a:lvl1pPr>
            <a:lvl2pPr marL="742950" indent="-285750" eaLnBrk="0" hangingPunct="0">
              <a:defRPr sz="2000">
                <a:solidFill>
                  <a:schemeClr val="tx1"/>
                </a:solidFill>
                <a:latin typeface="Calibri" pitchFamily="34" charset="0"/>
                <a:ea typeface="MS PGothic" pitchFamily="34" charset="-128"/>
              </a:defRPr>
            </a:lvl2pPr>
            <a:lvl3pPr marL="1143000" indent="-228600" eaLnBrk="0" hangingPunct="0">
              <a:defRPr sz="2000">
                <a:solidFill>
                  <a:schemeClr val="tx1"/>
                </a:solidFill>
                <a:latin typeface="Calibri" pitchFamily="34" charset="0"/>
                <a:ea typeface="MS PGothic" pitchFamily="34" charset="-128"/>
              </a:defRPr>
            </a:lvl3pPr>
            <a:lvl4pPr marL="1600200" indent="-228600" eaLnBrk="0" hangingPunct="0">
              <a:defRPr sz="2000">
                <a:solidFill>
                  <a:schemeClr val="tx1"/>
                </a:solidFill>
                <a:latin typeface="Calibri" pitchFamily="34" charset="0"/>
                <a:ea typeface="MS PGothic" pitchFamily="34" charset="-128"/>
              </a:defRPr>
            </a:lvl4pPr>
            <a:lvl5pPr marL="2057400" indent="-228600" eaLnBrk="0" hangingPunct="0">
              <a:defRPr sz="2000">
                <a:solidFill>
                  <a:schemeClr val="tx1"/>
                </a:solidFill>
                <a:latin typeface="Calibri" pitchFamily="34" charset="0"/>
                <a:ea typeface="MS PGothic" pitchFamily="34" charset="-128"/>
              </a:defRPr>
            </a:lvl5pPr>
            <a:lvl6pPr marL="2514600" indent="-228600" defTabSz="1017588" eaLnBrk="0" fontAlgn="base" hangingPunct="0">
              <a:spcBef>
                <a:spcPct val="0"/>
              </a:spcBef>
              <a:spcAft>
                <a:spcPct val="0"/>
              </a:spcAft>
              <a:defRPr sz="2000">
                <a:solidFill>
                  <a:schemeClr val="tx1"/>
                </a:solidFill>
                <a:latin typeface="Calibri" pitchFamily="34" charset="0"/>
                <a:ea typeface="MS PGothic" pitchFamily="34" charset="-128"/>
              </a:defRPr>
            </a:lvl6pPr>
            <a:lvl7pPr marL="2971800" indent="-228600" defTabSz="1017588" eaLnBrk="0" fontAlgn="base" hangingPunct="0">
              <a:spcBef>
                <a:spcPct val="0"/>
              </a:spcBef>
              <a:spcAft>
                <a:spcPct val="0"/>
              </a:spcAft>
              <a:defRPr sz="2000">
                <a:solidFill>
                  <a:schemeClr val="tx1"/>
                </a:solidFill>
                <a:latin typeface="Calibri" pitchFamily="34" charset="0"/>
                <a:ea typeface="MS PGothic" pitchFamily="34" charset="-128"/>
              </a:defRPr>
            </a:lvl7pPr>
            <a:lvl8pPr marL="3429000" indent="-228600" defTabSz="1017588" eaLnBrk="0" fontAlgn="base" hangingPunct="0">
              <a:spcBef>
                <a:spcPct val="0"/>
              </a:spcBef>
              <a:spcAft>
                <a:spcPct val="0"/>
              </a:spcAft>
              <a:defRPr sz="2000">
                <a:solidFill>
                  <a:schemeClr val="tx1"/>
                </a:solidFill>
                <a:latin typeface="Calibri" pitchFamily="34" charset="0"/>
                <a:ea typeface="MS PGothic" pitchFamily="34" charset="-128"/>
              </a:defRPr>
            </a:lvl8pPr>
            <a:lvl9pPr marL="3886200" indent="-228600" defTabSz="1017588" eaLnBrk="0" fontAlgn="base" hangingPunct="0">
              <a:spcBef>
                <a:spcPct val="0"/>
              </a:spcBef>
              <a:spcAft>
                <a:spcPct val="0"/>
              </a:spcAft>
              <a:defRPr sz="2000">
                <a:solidFill>
                  <a:schemeClr val="tx1"/>
                </a:solidFill>
                <a:latin typeface="Calibri" pitchFamily="34" charset="0"/>
                <a:ea typeface="MS PGothic" pitchFamily="34" charset="-128"/>
              </a:defRPr>
            </a:lvl9pPr>
          </a:lstStyle>
          <a:p>
            <a:pPr defTabSz="1011897" eaLnBrk="1" hangingPunct="1"/>
            <a:r>
              <a:rPr lang="en-US" altLang="en-US" sz="1100">
                <a:solidFill>
                  <a:srgbClr val="516887"/>
                </a:solidFill>
                <a:latin typeface="Morningstar 1 Bold Unicode" pitchFamily="-84" charset="0"/>
                <a:cs typeface="+mn-cs"/>
              </a:rPr>
              <a:t>Parent</a:t>
            </a:r>
          </a:p>
        </p:txBody>
      </p:sp>
      <p:cxnSp>
        <p:nvCxnSpPr>
          <p:cNvPr id="39" name="Straight Connector 38"/>
          <p:cNvCxnSpPr/>
          <p:nvPr/>
        </p:nvCxnSpPr>
        <p:spPr>
          <a:xfrm>
            <a:off x="6264278" y="4024313"/>
            <a:ext cx="1533525" cy="0"/>
          </a:xfrm>
          <a:prstGeom prst="line">
            <a:avLst/>
          </a:prstGeom>
          <a:ln w="6350">
            <a:solidFill>
              <a:srgbClr val="8FAD35"/>
            </a:solidFill>
          </a:ln>
          <a:effectLst/>
        </p:spPr>
        <p:style>
          <a:lnRef idx="2">
            <a:schemeClr val="accent1"/>
          </a:lnRef>
          <a:fillRef idx="0">
            <a:schemeClr val="accent1"/>
          </a:fillRef>
          <a:effectRef idx="1">
            <a:schemeClr val="accent1"/>
          </a:effectRef>
          <a:fontRef idx="minor">
            <a:schemeClr val="tx1"/>
          </a:fontRef>
        </p:style>
      </p:cxnSp>
      <p:sp>
        <p:nvSpPr>
          <p:cNvPr id="53267" name="TextBox 39"/>
          <p:cNvSpPr txBox="1">
            <a:spLocks noChangeArrowheads="1"/>
          </p:cNvSpPr>
          <p:nvPr/>
        </p:nvSpPr>
        <p:spPr bwMode="auto">
          <a:xfrm>
            <a:off x="6286500" y="3797300"/>
            <a:ext cx="1331913" cy="1744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2000">
                <a:solidFill>
                  <a:schemeClr val="tx1"/>
                </a:solidFill>
                <a:latin typeface="Calibri" pitchFamily="34" charset="0"/>
                <a:ea typeface="MS PGothic" pitchFamily="34" charset="-128"/>
              </a:defRPr>
            </a:lvl1pPr>
            <a:lvl2pPr marL="742950" indent="-285750" eaLnBrk="0" hangingPunct="0">
              <a:defRPr sz="2000">
                <a:solidFill>
                  <a:schemeClr val="tx1"/>
                </a:solidFill>
                <a:latin typeface="Calibri" pitchFamily="34" charset="0"/>
                <a:ea typeface="MS PGothic" pitchFamily="34" charset="-128"/>
              </a:defRPr>
            </a:lvl2pPr>
            <a:lvl3pPr marL="1143000" indent="-228600" eaLnBrk="0" hangingPunct="0">
              <a:defRPr sz="2000">
                <a:solidFill>
                  <a:schemeClr val="tx1"/>
                </a:solidFill>
                <a:latin typeface="Calibri" pitchFamily="34" charset="0"/>
                <a:ea typeface="MS PGothic" pitchFamily="34" charset="-128"/>
              </a:defRPr>
            </a:lvl3pPr>
            <a:lvl4pPr marL="1600200" indent="-228600" eaLnBrk="0" hangingPunct="0">
              <a:defRPr sz="2000">
                <a:solidFill>
                  <a:schemeClr val="tx1"/>
                </a:solidFill>
                <a:latin typeface="Calibri" pitchFamily="34" charset="0"/>
                <a:ea typeface="MS PGothic" pitchFamily="34" charset="-128"/>
              </a:defRPr>
            </a:lvl4pPr>
            <a:lvl5pPr marL="2057400" indent="-228600" eaLnBrk="0" hangingPunct="0">
              <a:defRPr sz="2000">
                <a:solidFill>
                  <a:schemeClr val="tx1"/>
                </a:solidFill>
                <a:latin typeface="Calibri" pitchFamily="34" charset="0"/>
                <a:ea typeface="MS PGothic" pitchFamily="34" charset="-128"/>
              </a:defRPr>
            </a:lvl5pPr>
            <a:lvl6pPr marL="2514600" indent="-228600" defTabSz="1017588" eaLnBrk="0" fontAlgn="base" hangingPunct="0">
              <a:spcBef>
                <a:spcPct val="0"/>
              </a:spcBef>
              <a:spcAft>
                <a:spcPct val="0"/>
              </a:spcAft>
              <a:defRPr sz="2000">
                <a:solidFill>
                  <a:schemeClr val="tx1"/>
                </a:solidFill>
                <a:latin typeface="Calibri" pitchFamily="34" charset="0"/>
                <a:ea typeface="MS PGothic" pitchFamily="34" charset="-128"/>
              </a:defRPr>
            </a:lvl6pPr>
            <a:lvl7pPr marL="2971800" indent="-228600" defTabSz="1017588" eaLnBrk="0" fontAlgn="base" hangingPunct="0">
              <a:spcBef>
                <a:spcPct val="0"/>
              </a:spcBef>
              <a:spcAft>
                <a:spcPct val="0"/>
              </a:spcAft>
              <a:defRPr sz="2000">
                <a:solidFill>
                  <a:schemeClr val="tx1"/>
                </a:solidFill>
                <a:latin typeface="Calibri" pitchFamily="34" charset="0"/>
                <a:ea typeface="MS PGothic" pitchFamily="34" charset="-128"/>
              </a:defRPr>
            </a:lvl7pPr>
            <a:lvl8pPr marL="3429000" indent="-228600" defTabSz="1017588" eaLnBrk="0" fontAlgn="base" hangingPunct="0">
              <a:spcBef>
                <a:spcPct val="0"/>
              </a:spcBef>
              <a:spcAft>
                <a:spcPct val="0"/>
              </a:spcAft>
              <a:defRPr sz="2000">
                <a:solidFill>
                  <a:schemeClr val="tx1"/>
                </a:solidFill>
                <a:latin typeface="Calibri" pitchFamily="34" charset="0"/>
                <a:ea typeface="MS PGothic" pitchFamily="34" charset="-128"/>
              </a:defRPr>
            </a:lvl8pPr>
            <a:lvl9pPr marL="3886200" indent="-228600" defTabSz="1017588" eaLnBrk="0" fontAlgn="base" hangingPunct="0">
              <a:spcBef>
                <a:spcPct val="0"/>
              </a:spcBef>
              <a:spcAft>
                <a:spcPct val="0"/>
              </a:spcAft>
              <a:defRPr sz="2000">
                <a:solidFill>
                  <a:schemeClr val="tx1"/>
                </a:solidFill>
                <a:latin typeface="Calibri" pitchFamily="34" charset="0"/>
                <a:ea typeface="MS PGothic" pitchFamily="34" charset="-128"/>
              </a:defRPr>
            </a:lvl9pPr>
          </a:lstStyle>
          <a:p>
            <a:pPr defTabSz="1011897" eaLnBrk="1" hangingPunct="1"/>
            <a:r>
              <a:rPr lang="en-US" altLang="en-US" sz="1100">
                <a:solidFill>
                  <a:srgbClr val="8FAD35"/>
                </a:solidFill>
                <a:latin typeface="Morningstar 1 Bold Unicode" pitchFamily="-84" charset="0"/>
                <a:cs typeface="+mn-cs"/>
              </a:rPr>
              <a:t>Performance</a:t>
            </a:r>
          </a:p>
        </p:txBody>
      </p:sp>
      <p:cxnSp>
        <p:nvCxnSpPr>
          <p:cNvPr id="41" name="Straight Connector 40"/>
          <p:cNvCxnSpPr/>
          <p:nvPr/>
        </p:nvCxnSpPr>
        <p:spPr>
          <a:xfrm>
            <a:off x="7937500" y="4024313"/>
            <a:ext cx="1533525" cy="0"/>
          </a:xfrm>
          <a:prstGeom prst="line">
            <a:avLst/>
          </a:prstGeom>
          <a:ln w="6350">
            <a:solidFill>
              <a:srgbClr val="829CC1"/>
            </a:solidFill>
          </a:ln>
          <a:effectLst/>
        </p:spPr>
        <p:style>
          <a:lnRef idx="2">
            <a:schemeClr val="accent1"/>
          </a:lnRef>
          <a:fillRef idx="0">
            <a:schemeClr val="accent1"/>
          </a:fillRef>
          <a:effectRef idx="1">
            <a:schemeClr val="accent1"/>
          </a:effectRef>
          <a:fontRef idx="minor">
            <a:schemeClr val="tx1"/>
          </a:fontRef>
        </p:style>
      </p:cxnSp>
      <p:sp>
        <p:nvSpPr>
          <p:cNvPr id="53269" name="TextBox 41"/>
          <p:cNvSpPr txBox="1">
            <a:spLocks noChangeArrowheads="1"/>
          </p:cNvSpPr>
          <p:nvPr/>
        </p:nvSpPr>
        <p:spPr bwMode="auto">
          <a:xfrm>
            <a:off x="7959725" y="3797300"/>
            <a:ext cx="1331913" cy="1744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2000">
                <a:solidFill>
                  <a:schemeClr val="tx1"/>
                </a:solidFill>
                <a:latin typeface="Calibri" pitchFamily="34" charset="0"/>
                <a:ea typeface="MS PGothic" pitchFamily="34" charset="-128"/>
              </a:defRPr>
            </a:lvl1pPr>
            <a:lvl2pPr marL="742950" indent="-285750" eaLnBrk="0" hangingPunct="0">
              <a:defRPr sz="2000">
                <a:solidFill>
                  <a:schemeClr val="tx1"/>
                </a:solidFill>
                <a:latin typeface="Calibri" pitchFamily="34" charset="0"/>
                <a:ea typeface="MS PGothic" pitchFamily="34" charset="-128"/>
              </a:defRPr>
            </a:lvl2pPr>
            <a:lvl3pPr marL="1143000" indent="-228600" eaLnBrk="0" hangingPunct="0">
              <a:defRPr sz="2000">
                <a:solidFill>
                  <a:schemeClr val="tx1"/>
                </a:solidFill>
                <a:latin typeface="Calibri" pitchFamily="34" charset="0"/>
                <a:ea typeface="MS PGothic" pitchFamily="34" charset="-128"/>
              </a:defRPr>
            </a:lvl3pPr>
            <a:lvl4pPr marL="1600200" indent="-228600" eaLnBrk="0" hangingPunct="0">
              <a:defRPr sz="2000">
                <a:solidFill>
                  <a:schemeClr val="tx1"/>
                </a:solidFill>
                <a:latin typeface="Calibri" pitchFamily="34" charset="0"/>
                <a:ea typeface="MS PGothic" pitchFamily="34" charset="-128"/>
              </a:defRPr>
            </a:lvl4pPr>
            <a:lvl5pPr marL="2057400" indent="-228600" eaLnBrk="0" hangingPunct="0">
              <a:defRPr sz="2000">
                <a:solidFill>
                  <a:schemeClr val="tx1"/>
                </a:solidFill>
                <a:latin typeface="Calibri" pitchFamily="34" charset="0"/>
                <a:ea typeface="MS PGothic" pitchFamily="34" charset="-128"/>
              </a:defRPr>
            </a:lvl5pPr>
            <a:lvl6pPr marL="2514600" indent="-228600" defTabSz="1017588" eaLnBrk="0" fontAlgn="base" hangingPunct="0">
              <a:spcBef>
                <a:spcPct val="0"/>
              </a:spcBef>
              <a:spcAft>
                <a:spcPct val="0"/>
              </a:spcAft>
              <a:defRPr sz="2000">
                <a:solidFill>
                  <a:schemeClr val="tx1"/>
                </a:solidFill>
                <a:latin typeface="Calibri" pitchFamily="34" charset="0"/>
                <a:ea typeface="MS PGothic" pitchFamily="34" charset="-128"/>
              </a:defRPr>
            </a:lvl6pPr>
            <a:lvl7pPr marL="2971800" indent="-228600" defTabSz="1017588" eaLnBrk="0" fontAlgn="base" hangingPunct="0">
              <a:spcBef>
                <a:spcPct val="0"/>
              </a:spcBef>
              <a:spcAft>
                <a:spcPct val="0"/>
              </a:spcAft>
              <a:defRPr sz="2000">
                <a:solidFill>
                  <a:schemeClr val="tx1"/>
                </a:solidFill>
                <a:latin typeface="Calibri" pitchFamily="34" charset="0"/>
                <a:ea typeface="MS PGothic" pitchFamily="34" charset="-128"/>
              </a:defRPr>
            </a:lvl7pPr>
            <a:lvl8pPr marL="3429000" indent="-228600" defTabSz="1017588" eaLnBrk="0" fontAlgn="base" hangingPunct="0">
              <a:spcBef>
                <a:spcPct val="0"/>
              </a:spcBef>
              <a:spcAft>
                <a:spcPct val="0"/>
              </a:spcAft>
              <a:defRPr sz="2000">
                <a:solidFill>
                  <a:schemeClr val="tx1"/>
                </a:solidFill>
                <a:latin typeface="Calibri" pitchFamily="34" charset="0"/>
                <a:ea typeface="MS PGothic" pitchFamily="34" charset="-128"/>
              </a:defRPr>
            </a:lvl8pPr>
            <a:lvl9pPr marL="3886200" indent="-228600" defTabSz="1017588" eaLnBrk="0" fontAlgn="base" hangingPunct="0">
              <a:spcBef>
                <a:spcPct val="0"/>
              </a:spcBef>
              <a:spcAft>
                <a:spcPct val="0"/>
              </a:spcAft>
              <a:defRPr sz="2000">
                <a:solidFill>
                  <a:schemeClr val="tx1"/>
                </a:solidFill>
                <a:latin typeface="Calibri" pitchFamily="34" charset="0"/>
                <a:ea typeface="MS PGothic" pitchFamily="34" charset="-128"/>
              </a:defRPr>
            </a:lvl9pPr>
          </a:lstStyle>
          <a:p>
            <a:pPr defTabSz="1011897" eaLnBrk="1" hangingPunct="1"/>
            <a:r>
              <a:rPr lang="en-US" altLang="en-US" sz="1100">
                <a:solidFill>
                  <a:srgbClr val="829CC1"/>
                </a:solidFill>
                <a:latin typeface="Morningstar 1 Bold Unicode" pitchFamily="-84" charset="0"/>
                <a:cs typeface="+mn-cs"/>
              </a:rPr>
              <a:t>Price</a:t>
            </a:r>
          </a:p>
        </p:txBody>
      </p:sp>
      <p:sp>
        <p:nvSpPr>
          <p:cNvPr id="53270" name="TextBox 42"/>
          <p:cNvSpPr txBox="1">
            <a:spLocks noChangeArrowheads="1"/>
          </p:cNvSpPr>
          <p:nvPr/>
        </p:nvSpPr>
        <p:spPr bwMode="auto">
          <a:xfrm>
            <a:off x="2889250" y="4102100"/>
            <a:ext cx="1528764" cy="172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2000">
                <a:solidFill>
                  <a:schemeClr val="tx1"/>
                </a:solidFill>
                <a:latin typeface="Calibri" pitchFamily="34" charset="0"/>
                <a:ea typeface="MS PGothic" pitchFamily="34" charset="-128"/>
              </a:defRPr>
            </a:lvl1pPr>
            <a:lvl2pPr marL="742950" indent="-285750" eaLnBrk="0" hangingPunct="0">
              <a:defRPr sz="2000">
                <a:solidFill>
                  <a:schemeClr val="tx1"/>
                </a:solidFill>
                <a:latin typeface="Calibri" pitchFamily="34" charset="0"/>
                <a:ea typeface="MS PGothic" pitchFamily="34" charset="-128"/>
              </a:defRPr>
            </a:lvl2pPr>
            <a:lvl3pPr marL="1143000" indent="-228600" eaLnBrk="0" hangingPunct="0">
              <a:defRPr sz="2000">
                <a:solidFill>
                  <a:schemeClr val="tx1"/>
                </a:solidFill>
                <a:latin typeface="Calibri" pitchFamily="34" charset="0"/>
                <a:ea typeface="MS PGothic" pitchFamily="34" charset="-128"/>
              </a:defRPr>
            </a:lvl3pPr>
            <a:lvl4pPr marL="1600200" indent="-228600" eaLnBrk="0" hangingPunct="0">
              <a:defRPr sz="2000">
                <a:solidFill>
                  <a:schemeClr val="tx1"/>
                </a:solidFill>
                <a:latin typeface="Calibri" pitchFamily="34" charset="0"/>
                <a:ea typeface="MS PGothic" pitchFamily="34" charset="-128"/>
              </a:defRPr>
            </a:lvl4pPr>
            <a:lvl5pPr marL="2057400" indent="-228600" eaLnBrk="0" hangingPunct="0">
              <a:defRPr sz="2000">
                <a:solidFill>
                  <a:schemeClr val="tx1"/>
                </a:solidFill>
                <a:latin typeface="Calibri" pitchFamily="34" charset="0"/>
                <a:ea typeface="MS PGothic" pitchFamily="34" charset="-128"/>
              </a:defRPr>
            </a:lvl5pPr>
            <a:lvl6pPr marL="2514600" indent="-228600" defTabSz="1017588" eaLnBrk="0" fontAlgn="base" hangingPunct="0">
              <a:spcBef>
                <a:spcPct val="0"/>
              </a:spcBef>
              <a:spcAft>
                <a:spcPct val="0"/>
              </a:spcAft>
              <a:defRPr sz="2000">
                <a:solidFill>
                  <a:schemeClr val="tx1"/>
                </a:solidFill>
                <a:latin typeface="Calibri" pitchFamily="34" charset="0"/>
                <a:ea typeface="MS PGothic" pitchFamily="34" charset="-128"/>
              </a:defRPr>
            </a:lvl6pPr>
            <a:lvl7pPr marL="2971800" indent="-228600" defTabSz="1017588" eaLnBrk="0" fontAlgn="base" hangingPunct="0">
              <a:spcBef>
                <a:spcPct val="0"/>
              </a:spcBef>
              <a:spcAft>
                <a:spcPct val="0"/>
              </a:spcAft>
              <a:defRPr sz="2000">
                <a:solidFill>
                  <a:schemeClr val="tx1"/>
                </a:solidFill>
                <a:latin typeface="Calibri" pitchFamily="34" charset="0"/>
                <a:ea typeface="MS PGothic" pitchFamily="34" charset="-128"/>
              </a:defRPr>
            </a:lvl7pPr>
            <a:lvl8pPr marL="3429000" indent="-228600" defTabSz="1017588" eaLnBrk="0" fontAlgn="base" hangingPunct="0">
              <a:spcBef>
                <a:spcPct val="0"/>
              </a:spcBef>
              <a:spcAft>
                <a:spcPct val="0"/>
              </a:spcAft>
              <a:defRPr sz="2000">
                <a:solidFill>
                  <a:schemeClr val="tx1"/>
                </a:solidFill>
                <a:latin typeface="Calibri" pitchFamily="34" charset="0"/>
                <a:ea typeface="MS PGothic" pitchFamily="34" charset="-128"/>
              </a:defRPr>
            </a:lvl8pPr>
            <a:lvl9pPr marL="3886200" indent="-228600" defTabSz="1017588" eaLnBrk="0" fontAlgn="base" hangingPunct="0">
              <a:spcBef>
                <a:spcPct val="0"/>
              </a:spcBef>
              <a:spcAft>
                <a:spcPct val="0"/>
              </a:spcAft>
              <a:defRPr sz="2000">
                <a:solidFill>
                  <a:schemeClr val="tx1"/>
                </a:solidFill>
                <a:latin typeface="Calibri" pitchFamily="34" charset="0"/>
                <a:ea typeface="MS PGothic" pitchFamily="34" charset="-128"/>
              </a:defRPr>
            </a:lvl9pPr>
          </a:lstStyle>
          <a:p>
            <a:pPr defTabSz="1011897" eaLnBrk="1" hangingPunct="1">
              <a:lnSpc>
                <a:spcPts val="1500"/>
              </a:lnSpc>
            </a:pPr>
            <a:r>
              <a:rPr lang="en-US" altLang="en-US" sz="1100" dirty="0">
                <a:solidFill>
                  <a:srgbClr val="717171"/>
                </a:solidFill>
                <a:latin typeface="Morningstar 1 Light Unicode" pitchFamily="-84" charset="0"/>
                <a:cs typeface="+mn-cs"/>
              </a:rPr>
              <a:t>Security Selection/Idea Generation</a:t>
            </a:r>
          </a:p>
          <a:p>
            <a:pPr defTabSz="1011897" eaLnBrk="1" hangingPunct="1">
              <a:lnSpc>
                <a:spcPts val="1500"/>
              </a:lnSpc>
            </a:pPr>
            <a:endParaRPr lang="en-US" altLang="en-US" sz="1100" dirty="0">
              <a:solidFill>
                <a:srgbClr val="717171"/>
              </a:solidFill>
              <a:latin typeface="Morningstar 1 Light Unicode" pitchFamily="-84" charset="0"/>
              <a:cs typeface="+mn-cs"/>
            </a:endParaRPr>
          </a:p>
          <a:p>
            <a:pPr defTabSz="1011897" eaLnBrk="1" hangingPunct="1">
              <a:lnSpc>
                <a:spcPts val="1500"/>
              </a:lnSpc>
            </a:pPr>
            <a:r>
              <a:rPr lang="en-US" altLang="en-US" sz="1100" dirty="0">
                <a:solidFill>
                  <a:srgbClr val="717171"/>
                </a:solidFill>
                <a:latin typeface="Morningstar 1 Light Unicode" pitchFamily="-84" charset="0"/>
                <a:cs typeface="+mn-cs"/>
              </a:rPr>
              <a:t>Valuation Discipline</a:t>
            </a:r>
          </a:p>
          <a:p>
            <a:pPr defTabSz="1011897" eaLnBrk="1" hangingPunct="1">
              <a:lnSpc>
                <a:spcPts val="1500"/>
              </a:lnSpc>
            </a:pPr>
            <a:endParaRPr lang="en-US" altLang="en-US" sz="1100" dirty="0">
              <a:solidFill>
                <a:srgbClr val="717171"/>
              </a:solidFill>
              <a:latin typeface="Morningstar 1 Light Unicode" pitchFamily="-84" charset="0"/>
              <a:cs typeface="+mn-cs"/>
            </a:endParaRPr>
          </a:p>
          <a:p>
            <a:pPr defTabSz="1011897" eaLnBrk="1" hangingPunct="1">
              <a:lnSpc>
                <a:spcPts val="1500"/>
              </a:lnSpc>
            </a:pPr>
            <a:r>
              <a:rPr lang="en-US" altLang="en-US" sz="1100" dirty="0">
                <a:solidFill>
                  <a:srgbClr val="717171"/>
                </a:solidFill>
                <a:latin typeface="Morningstar 1 Light Unicode" pitchFamily="-84" charset="0"/>
                <a:cs typeface="+mn-cs"/>
              </a:rPr>
              <a:t>Portfolio Construction/</a:t>
            </a:r>
            <a:br>
              <a:rPr lang="en-US" altLang="en-US" sz="1100" dirty="0">
                <a:solidFill>
                  <a:srgbClr val="717171"/>
                </a:solidFill>
                <a:latin typeface="Morningstar 1 Light Unicode" pitchFamily="-84" charset="0"/>
                <a:cs typeface="+mn-cs"/>
              </a:rPr>
            </a:br>
            <a:r>
              <a:rPr lang="en-US" altLang="en-US" sz="1100" dirty="0">
                <a:solidFill>
                  <a:srgbClr val="717171"/>
                </a:solidFill>
                <a:latin typeface="Morningstar 1 Light Unicode" pitchFamily="-84" charset="0"/>
                <a:cs typeface="+mn-cs"/>
              </a:rPr>
              <a:t>Risk Management</a:t>
            </a:r>
          </a:p>
          <a:p>
            <a:pPr defTabSz="1011897" eaLnBrk="1" hangingPunct="1">
              <a:lnSpc>
                <a:spcPts val="1500"/>
              </a:lnSpc>
            </a:pPr>
            <a:endParaRPr lang="en-US" altLang="en-US" sz="1100" dirty="0">
              <a:solidFill>
                <a:srgbClr val="717171"/>
              </a:solidFill>
              <a:latin typeface="Morningstar 1 Light Unicode" pitchFamily="-84" charset="0"/>
              <a:cs typeface="+mn-cs"/>
            </a:endParaRPr>
          </a:p>
          <a:p>
            <a:pPr defTabSz="1011897" eaLnBrk="1" hangingPunct="1">
              <a:lnSpc>
                <a:spcPts val="1500"/>
              </a:lnSpc>
            </a:pPr>
            <a:r>
              <a:rPr lang="en-US" altLang="en-US" sz="1100" dirty="0">
                <a:solidFill>
                  <a:srgbClr val="717171"/>
                </a:solidFill>
                <a:latin typeface="Morningstar 1 Light Unicode" pitchFamily="-84" charset="0"/>
                <a:cs typeface="+mn-cs"/>
              </a:rPr>
              <a:t>Capacity</a:t>
            </a:r>
          </a:p>
        </p:txBody>
      </p:sp>
      <p:sp>
        <p:nvSpPr>
          <p:cNvPr id="53271" name="TextBox 43"/>
          <p:cNvSpPr txBox="1">
            <a:spLocks noChangeArrowheads="1"/>
          </p:cNvSpPr>
          <p:nvPr/>
        </p:nvSpPr>
        <p:spPr bwMode="auto">
          <a:xfrm>
            <a:off x="4610100" y="4102103"/>
            <a:ext cx="1504950" cy="1535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2000">
                <a:solidFill>
                  <a:schemeClr val="tx1"/>
                </a:solidFill>
                <a:latin typeface="Calibri" pitchFamily="34" charset="0"/>
                <a:ea typeface="MS PGothic" pitchFamily="34" charset="-128"/>
              </a:defRPr>
            </a:lvl1pPr>
            <a:lvl2pPr marL="742950" indent="-285750" eaLnBrk="0" hangingPunct="0">
              <a:defRPr sz="2000">
                <a:solidFill>
                  <a:schemeClr val="tx1"/>
                </a:solidFill>
                <a:latin typeface="Calibri" pitchFamily="34" charset="0"/>
                <a:ea typeface="MS PGothic" pitchFamily="34" charset="-128"/>
              </a:defRPr>
            </a:lvl2pPr>
            <a:lvl3pPr marL="1143000" indent="-228600" eaLnBrk="0" hangingPunct="0">
              <a:defRPr sz="2000">
                <a:solidFill>
                  <a:schemeClr val="tx1"/>
                </a:solidFill>
                <a:latin typeface="Calibri" pitchFamily="34" charset="0"/>
                <a:ea typeface="MS PGothic" pitchFamily="34" charset="-128"/>
              </a:defRPr>
            </a:lvl3pPr>
            <a:lvl4pPr marL="1600200" indent="-228600" eaLnBrk="0" hangingPunct="0">
              <a:defRPr sz="2000">
                <a:solidFill>
                  <a:schemeClr val="tx1"/>
                </a:solidFill>
                <a:latin typeface="Calibri" pitchFamily="34" charset="0"/>
                <a:ea typeface="MS PGothic" pitchFamily="34" charset="-128"/>
              </a:defRPr>
            </a:lvl4pPr>
            <a:lvl5pPr marL="2057400" indent="-228600" eaLnBrk="0" hangingPunct="0">
              <a:defRPr sz="2000">
                <a:solidFill>
                  <a:schemeClr val="tx1"/>
                </a:solidFill>
                <a:latin typeface="Calibri" pitchFamily="34" charset="0"/>
                <a:ea typeface="MS PGothic" pitchFamily="34" charset="-128"/>
              </a:defRPr>
            </a:lvl5pPr>
            <a:lvl6pPr marL="2514600" indent="-228600" defTabSz="1017588" eaLnBrk="0" fontAlgn="base" hangingPunct="0">
              <a:spcBef>
                <a:spcPct val="0"/>
              </a:spcBef>
              <a:spcAft>
                <a:spcPct val="0"/>
              </a:spcAft>
              <a:defRPr sz="2000">
                <a:solidFill>
                  <a:schemeClr val="tx1"/>
                </a:solidFill>
                <a:latin typeface="Calibri" pitchFamily="34" charset="0"/>
                <a:ea typeface="MS PGothic" pitchFamily="34" charset="-128"/>
              </a:defRPr>
            </a:lvl6pPr>
            <a:lvl7pPr marL="2971800" indent="-228600" defTabSz="1017588" eaLnBrk="0" fontAlgn="base" hangingPunct="0">
              <a:spcBef>
                <a:spcPct val="0"/>
              </a:spcBef>
              <a:spcAft>
                <a:spcPct val="0"/>
              </a:spcAft>
              <a:defRPr sz="2000">
                <a:solidFill>
                  <a:schemeClr val="tx1"/>
                </a:solidFill>
                <a:latin typeface="Calibri" pitchFamily="34" charset="0"/>
                <a:ea typeface="MS PGothic" pitchFamily="34" charset="-128"/>
              </a:defRPr>
            </a:lvl7pPr>
            <a:lvl8pPr marL="3429000" indent="-228600" defTabSz="1017588" eaLnBrk="0" fontAlgn="base" hangingPunct="0">
              <a:spcBef>
                <a:spcPct val="0"/>
              </a:spcBef>
              <a:spcAft>
                <a:spcPct val="0"/>
              </a:spcAft>
              <a:defRPr sz="2000">
                <a:solidFill>
                  <a:schemeClr val="tx1"/>
                </a:solidFill>
                <a:latin typeface="Calibri" pitchFamily="34" charset="0"/>
                <a:ea typeface="MS PGothic" pitchFamily="34" charset="-128"/>
              </a:defRPr>
            </a:lvl8pPr>
            <a:lvl9pPr marL="3886200" indent="-228600" defTabSz="1017588" eaLnBrk="0" fontAlgn="base" hangingPunct="0">
              <a:spcBef>
                <a:spcPct val="0"/>
              </a:spcBef>
              <a:spcAft>
                <a:spcPct val="0"/>
              </a:spcAft>
              <a:defRPr sz="2000">
                <a:solidFill>
                  <a:schemeClr val="tx1"/>
                </a:solidFill>
                <a:latin typeface="Calibri" pitchFamily="34" charset="0"/>
                <a:ea typeface="MS PGothic" pitchFamily="34" charset="-128"/>
              </a:defRPr>
            </a:lvl9pPr>
          </a:lstStyle>
          <a:p>
            <a:pPr defTabSz="1011897" eaLnBrk="1" hangingPunct="1">
              <a:lnSpc>
                <a:spcPts val="1500"/>
              </a:lnSpc>
            </a:pPr>
            <a:r>
              <a:rPr lang="en-US" altLang="en-US" sz="1100" dirty="0">
                <a:solidFill>
                  <a:srgbClr val="717171"/>
                </a:solidFill>
                <a:latin typeface="Morningstar 1 Light Unicode" pitchFamily="-84" charset="0"/>
                <a:cs typeface="+mn-cs"/>
              </a:rPr>
              <a:t>Structure/Ownership</a:t>
            </a:r>
          </a:p>
          <a:p>
            <a:pPr defTabSz="1011897" eaLnBrk="1" hangingPunct="1">
              <a:lnSpc>
                <a:spcPts val="1500"/>
              </a:lnSpc>
            </a:pPr>
            <a:endParaRPr lang="en-US" altLang="en-US" sz="1100" dirty="0">
              <a:solidFill>
                <a:srgbClr val="717171"/>
              </a:solidFill>
              <a:latin typeface="Morningstar 1 Light Unicode" pitchFamily="-84" charset="0"/>
              <a:cs typeface="+mn-cs"/>
            </a:endParaRPr>
          </a:p>
          <a:p>
            <a:pPr defTabSz="1011897" eaLnBrk="1" hangingPunct="1">
              <a:lnSpc>
                <a:spcPts val="1500"/>
              </a:lnSpc>
            </a:pPr>
            <a:r>
              <a:rPr lang="en-US" altLang="en-US" sz="1100" dirty="0">
                <a:solidFill>
                  <a:srgbClr val="717171"/>
                </a:solidFill>
                <a:latin typeface="Morningstar 1 Light Unicode" pitchFamily="-84" charset="0"/>
                <a:cs typeface="+mn-cs"/>
              </a:rPr>
              <a:t>Organization Stability/</a:t>
            </a:r>
          </a:p>
          <a:p>
            <a:pPr defTabSz="1011897" eaLnBrk="1" hangingPunct="1">
              <a:lnSpc>
                <a:spcPts val="1500"/>
              </a:lnSpc>
            </a:pPr>
            <a:r>
              <a:rPr lang="en-US" altLang="en-US" sz="1100" dirty="0">
                <a:solidFill>
                  <a:srgbClr val="717171"/>
                </a:solidFill>
                <a:latin typeface="Morningstar 1 Light Unicode" pitchFamily="-84" charset="0"/>
                <a:cs typeface="+mn-cs"/>
              </a:rPr>
              <a:t>Financial Strength</a:t>
            </a:r>
          </a:p>
          <a:p>
            <a:pPr defTabSz="1011897" eaLnBrk="1" hangingPunct="1">
              <a:lnSpc>
                <a:spcPts val="1500"/>
              </a:lnSpc>
            </a:pPr>
            <a:endParaRPr lang="en-US" altLang="en-US" sz="1100" dirty="0">
              <a:solidFill>
                <a:srgbClr val="717171"/>
              </a:solidFill>
              <a:latin typeface="Morningstar 1 Light Unicode" pitchFamily="-84" charset="0"/>
              <a:cs typeface="+mn-cs"/>
            </a:endParaRPr>
          </a:p>
          <a:p>
            <a:pPr defTabSz="1011897" eaLnBrk="1" hangingPunct="1">
              <a:lnSpc>
                <a:spcPts val="1500"/>
              </a:lnSpc>
            </a:pPr>
            <a:r>
              <a:rPr lang="en-US" altLang="en-US" sz="1100" dirty="0">
                <a:solidFill>
                  <a:srgbClr val="717171"/>
                </a:solidFill>
                <a:latin typeface="Morningstar 1 Light Unicode" pitchFamily="-84" charset="0"/>
                <a:cs typeface="+mn-cs"/>
              </a:rPr>
              <a:t>Culture/Stewardship</a:t>
            </a:r>
          </a:p>
          <a:p>
            <a:pPr defTabSz="1011897" eaLnBrk="1" hangingPunct="1">
              <a:lnSpc>
                <a:spcPts val="1500"/>
              </a:lnSpc>
            </a:pPr>
            <a:endParaRPr lang="en-US" altLang="en-US" sz="1100" dirty="0">
              <a:solidFill>
                <a:srgbClr val="717171"/>
              </a:solidFill>
              <a:latin typeface="Morningstar 1 Light Unicode" pitchFamily="-84" charset="0"/>
              <a:cs typeface="+mn-cs"/>
            </a:endParaRPr>
          </a:p>
          <a:p>
            <a:pPr defTabSz="1011897" eaLnBrk="1" hangingPunct="1">
              <a:lnSpc>
                <a:spcPts val="1500"/>
              </a:lnSpc>
            </a:pPr>
            <a:r>
              <a:rPr lang="en-US" altLang="en-US" sz="1100" dirty="0">
                <a:solidFill>
                  <a:srgbClr val="717171"/>
                </a:solidFill>
                <a:latin typeface="Morningstar 1 Light Unicode" pitchFamily="-84" charset="0"/>
                <a:cs typeface="+mn-cs"/>
              </a:rPr>
              <a:t>Regulatory/Compliance</a:t>
            </a:r>
          </a:p>
        </p:txBody>
      </p:sp>
      <p:sp>
        <p:nvSpPr>
          <p:cNvPr id="53272" name="TextBox 44"/>
          <p:cNvSpPr txBox="1">
            <a:spLocks noChangeArrowheads="1"/>
          </p:cNvSpPr>
          <p:nvPr/>
        </p:nvSpPr>
        <p:spPr bwMode="auto">
          <a:xfrm>
            <a:off x="6286500" y="4102102"/>
            <a:ext cx="1516063" cy="11509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2000">
                <a:solidFill>
                  <a:schemeClr val="tx1"/>
                </a:solidFill>
                <a:latin typeface="Calibri" pitchFamily="34" charset="0"/>
                <a:ea typeface="MS PGothic" pitchFamily="34" charset="-128"/>
              </a:defRPr>
            </a:lvl1pPr>
            <a:lvl2pPr marL="742950" indent="-285750" eaLnBrk="0" hangingPunct="0">
              <a:defRPr sz="2000">
                <a:solidFill>
                  <a:schemeClr val="tx1"/>
                </a:solidFill>
                <a:latin typeface="Calibri" pitchFamily="34" charset="0"/>
                <a:ea typeface="MS PGothic" pitchFamily="34" charset="-128"/>
              </a:defRPr>
            </a:lvl2pPr>
            <a:lvl3pPr marL="1143000" indent="-228600" eaLnBrk="0" hangingPunct="0">
              <a:defRPr sz="2000">
                <a:solidFill>
                  <a:schemeClr val="tx1"/>
                </a:solidFill>
                <a:latin typeface="Calibri" pitchFamily="34" charset="0"/>
                <a:ea typeface="MS PGothic" pitchFamily="34" charset="-128"/>
              </a:defRPr>
            </a:lvl3pPr>
            <a:lvl4pPr marL="1600200" indent="-228600" eaLnBrk="0" hangingPunct="0">
              <a:defRPr sz="2000">
                <a:solidFill>
                  <a:schemeClr val="tx1"/>
                </a:solidFill>
                <a:latin typeface="Calibri" pitchFamily="34" charset="0"/>
                <a:ea typeface="MS PGothic" pitchFamily="34" charset="-128"/>
              </a:defRPr>
            </a:lvl4pPr>
            <a:lvl5pPr marL="2057400" indent="-228600" eaLnBrk="0" hangingPunct="0">
              <a:defRPr sz="2000">
                <a:solidFill>
                  <a:schemeClr val="tx1"/>
                </a:solidFill>
                <a:latin typeface="Calibri" pitchFamily="34" charset="0"/>
                <a:ea typeface="MS PGothic" pitchFamily="34" charset="-128"/>
              </a:defRPr>
            </a:lvl5pPr>
            <a:lvl6pPr marL="2514600" indent="-228600" defTabSz="1017588" eaLnBrk="0" fontAlgn="base" hangingPunct="0">
              <a:spcBef>
                <a:spcPct val="0"/>
              </a:spcBef>
              <a:spcAft>
                <a:spcPct val="0"/>
              </a:spcAft>
              <a:defRPr sz="2000">
                <a:solidFill>
                  <a:schemeClr val="tx1"/>
                </a:solidFill>
                <a:latin typeface="Calibri" pitchFamily="34" charset="0"/>
                <a:ea typeface="MS PGothic" pitchFamily="34" charset="-128"/>
              </a:defRPr>
            </a:lvl6pPr>
            <a:lvl7pPr marL="2971800" indent="-228600" defTabSz="1017588" eaLnBrk="0" fontAlgn="base" hangingPunct="0">
              <a:spcBef>
                <a:spcPct val="0"/>
              </a:spcBef>
              <a:spcAft>
                <a:spcPct val="0"/>
              </a:spcAft>
              <a:defRPr sz="2000">
                <a:solidFill>
                  <a:schemeClr val="tx1"/>
                </a:solidFill>
                <a:latin typeface="Calibri" pitchFamily="34" charset="0"/>
                <a:ea typeface="MS PGothic" pitchFamily="34" charset="-128"/>
              </a:defRPr>
            </a:lvl7pPr>
            <a:lvl8pPr marL="3429000" indent="-228600" defTabSz="1017588" eaLnBrk="0" fontAlgn="base" hangingPunct="0">
              <a:spcBef>
                <a:spcPct val="0"/>
              </a:spcBef>
              <a:spcAft>
                <a:spcPct val="0"/>
              </a:spcAft>
              <a:defRPr sz="2000">
                <a:solidFill>
                  <a:schemeClr val="tx1"/>
                </a:solidFill>
                <a:latin typeface="Calibri" pitchFamily="34" charset="0"/>
                <a:ea typeface="MS PGothic" pitchFamily="34" charset="-128"/>
              </a:defRPr>
            </a:lvl8pPr>
            <a:lvl9pPr marL="3886200" indent="-228600" defTabSz="1017588" eaLnBrk="0" fontAlgn="base" hangingPunct="0">
              <a:spcBef>
                <a:spcPct val="0"/>
              </a:spcBef>
              <a:spcAft>
                <a:spcPct val="0"/>
              </a:spcAft>
              <a:defRPr sz="2000">
                <a:solidFill>
                  <a:schemeClr val="tx1"/>
                </a:solidFill>
                <a:latin typeface="Calibri" pitchFamily="34" charset="0"/>
                <a:ea typeface="MS PGothic" pitchFamily="34" charset="-128"/>
              </a:defRPr>
            </a:lvl9pPr>
          </a:lstStyle>
          <a:p>
            <a:pPr defTabSz="1011897" eaLnBrk="1" hangingPunct="1">
              <a:lnSpc>
                <a:spcPts val="1500"/>
              </a:lnSpc>
            </a:pPr>
            <a:r>
              <a:rPr lang="en-US" altLang="en-US" sz="1100">
                <a:solidFill>
                  <a:srgbClr val="717171"/>
                </a:solidFill>
                <a:latin typeface="Morningstar 1 Light Unicode" pitchFamily="-84" charset="0"/>
                <a:cs typeface="+mn-cs"/>
              </a:rPr>
              <a:t>Rolling Risk-Adjusted Returns</a:t>
            </a:r>
          </a:p>
          <a:p>
            <a:pPr defTabSz="1011897" eaLnBrk="1" hangingPunct="1">
              <a:lnSpc>
                <a:spcPts val="1500"/>
              </a:lnSpc>
            </a:pPr>
            <a:r>
              <a:rPr lang="en-US" altLang="en-US" sz="1100">
                <a:solidFill>
                  <a:srgbClr val="717171"/>
                </a:solidFill>
                <a:latin typeface="Morningstar 1 Light Unicode" pitchFamily="-84" charset="0"/>
                <a:cs typeface="+mn-cs"/>
              </a:rPr>
              <a:t>vs. Style Benchmark</a:t>
            </a:r>
          </a:p>
          <a:p>
            <a:pPr defTabSz="1011897" eaLnBrk="1" hangingPunct="1">
              <a:lnSpc>
                <a:spcPts val="1500"/>
              </a:lnSpc>
            </a:pPr>
            <a:endParaRPr lang="en-US" altLang="en-US" sz="1100">
              <a:solidFill>
                <a:srgbClr val="717171"/>
              </a:solidFill>
              <a:latin typeface="Morningstar 1 Light Unicode" pitchFamily="-84" charset="0"/>
              <a:cs typeface="+mn-cs"/>
            </a:endParaRPr>
          </a:p>
          <a:p>
            <a:pPr defTabSz="1011897" eaLnBrk="1" hangingPunct="1">
              <a:lnSpc>
                <a:spcPts val="1500"/>
              </a:lnSpc>
            </a:pPr>
            <a:r>
              <a:rPr lang="en-US" altLang="en-US" sz="1100">
                <a:solidFill>
                  <a:srgbClr val="717171"/>
                </a:solidFill>
                <a:latin typeface="Morningstar 1 Light Unicode" pitchFamily="-84" charset="0"/>
                <a:cs typeface="+mn-cs"/>
              </a:rPr>
              <a:t>Downside Statistics</a:t>
            </a:r>
          </a:p>
          <a:p>
            <a:pPr defTabSz="1011897" eaLnBrk="1" hangingPunct="1">
              <a:lnSpc>
                <a:spcPts val="1500"/>
              </a:lnSpc>
            </a:pPr>
            <a:endParaRPr lang="en-US" altLang="en-US" sz="1100">
              <a:solidFill>
                <a:srgbClr val="717171"/>
              </a:solidFill>
              <a:latin typeface="Morningstar 1 Light Unicode" pitchFamily="-84" charset="0"/>
              <a:cs typeface="+mn-cs"/>
            </a:endParaRPr>
          </a:p>
          <a:p>
            <a:pPr defTabSz="1011897" eaLnBrk="1" hangingPunct="1">
              <a:lnSpc>
                <a:spcPts val="1500"/>
              </a:lnSpc>
            </a:pPr>
            <a:r>
              <a:rPr lang="en-US" altLang="en-US" sz="1100">
                <a:solidFill>
                  <a:srgbClr val="717171"/>
                </a:solidFill>
                <a:latin typeface="Morningstar 1 Light Unicode" pitchFamily="-84" charset="0"/>
                <a:cs typeface="+mn-cs"/>
              </a:rPr>
              <a:t>Attribution</a:t>
            </a:r>
          </a:p>
        </p:txBody>
      </p:sp>
      <p:sp>
        <p:nvSpPr>
          <p:cNvPr id="53273" name="TextBox 45"/>
          <p:cNvSpPr txBox="1">
            <a:spLocks noChangeArrowheads="1"/>
          </p:cNvSpPr>
          <p:nvPr/>
        </p:nvSpPr>
        <p:spPr bwMode="auto">
          <a:xfrm>
            <a:off x="7959725" y="4102100"/>
            <a:ext cx="1331913" cy="3847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2000">
                <a:solidFill>
                  <a:schemeClr val="tx1"/>
                </a:solidFill>
                <a:latin typeface="Calibri" pitchFamily="34" charset="0"/>
                <a:ea typeface="MS PGothic" pitchFamily="34" charset="-128"/>
              </a:defRPr>
            </a:lvl1pPr>
            <a:lvl2pPr marL="742950" indent="-285750" eaLnBrk="0" hangingPunct="0">
              <a:defRPr sz="2000">
                <a:solidFill>
                  <a:schemeClr val="tx1"/>
                </a:solidFill>
                <a:latin typeface="Calibri" pitchFamily="34" charset="0"/>
                <a:ea typeface="MS PGothic" pitchFamily="34" charset="-128"/>
              </a:defRPr>
            </a:lvl2pPr>
            <a:lvl3pPr marL="1143000" indent="-228600" eaLnBrk="0" hangingPunct="0">
              <a:defRPr sz="2000">
                <a:solidFill>
                  <a:schemeClr val="tx1"/>
                </a:solidFill>
                <a:latin typeface="Calibri" pitchFamily="34" charset="0"/>
                <a:ea typeface="MS PGothic" pitchFamily="34" charset="-128"/>
              </a:defRPr>
            </a:lvl3pPr>
            <a:lvl4pPr marL="1600200" indent="-228600" eaLnBrk="0" hangingPunct="0">
              <a:defRPr sz="2000">
                <a:solidFill>
                  <a:schemeClr val="tx1"/>
                </a:solidFill>
                <a:latin typeface="Calibri" pitchFamily="34" charset="0"/>
                <a:ea typeface="MS PGothic" pitchFamily="34" charset="-128"/>
              </a:defRPr>
            </a:lvl4pPr>
            <a:lvl5pPr marL="2057400" indent="-228600" eaLnBrk="0" hangingPunct="0">
              <a:defRPr sz="2000">
                <a:solidFill>
                  <a:schemeClr val="tx1"/>
                </a:solidFill>
                <a:latin typeface="Calibri" pitchFamily="34" charset="0"/>
                <a:ea typeface="MS PGothic" pitchFamily="34" charset="-128"/>
              </a:defRPr>
            </a:lvl5pPr>
            <a:lvl6pPr marL="2514600" indent="-228600" defTabSz="1017588" eaLnBrk="0" fontAlgn="base" hangingPunct="0">
              <a:spcBef>
                <a:spcPct val="0"/>
              </a:spcBef>
              <a:spcAft>
                <a:spcPct val="0"/>
              </a:spcAft>
              <a:defRPr sz="2000">
                <a:solidFill>
                  <a:schemeClr val="tx1"/>
                </a:solidFill>
                <a:latin typeface="Calibri" pitchFamily="34" charset="0"/>
                <a:ea typeface="MS PGothic" pitchFamily="34" charset="-128"/>
              </a:defRPr>
            </a:lvl6pPr>
            <a:lvl7pPr marL="2971800" indent="-228600" defTabSz="1017588" eaLnBrk="0" fontAlgn="base" hangingPunct="0">
              <a:spcBef>
                <a:spcPct val="0"/>
              </a:spcBef>
              <a:spcAft>
                <a:spcPct val="0"/>
              </a:spcAft>
              <a:defRPr sz="2000">
                <a:solidFill>
                  <a:schemeClr val="tx1"/>
                </a:solidFill>
                <a:latin typeface="Calibri" pitchFamily="34" charset="0"/>
                <a:ea typeface="MS PGothic" pitchFamily="34" charset="-128"/>
              </a:defRPr>
            </a:lvl7pPr>
            <a:lvl8pPr marL="3429000" indent="-228600" defTabSz="1017588" eaLnBrk="0" fontAlgn="base" hangingPunct="0">
              <a:spcBef>
                <a:spcPct val="0"/>
              </a:spcBef>
              <a:spcAft>
                <a:spcPct val="0"/>
              </a:spcAft>
              <a:defRPr sz="2000">
                <a:solidFill>
                  <a:schemeClr val="tx1"/>
                </a:solidFill>
                <a:latin typeface="Calibri" pitchFamily="34" charset="0"/>
                <a:ea typeface="MS PGothic" pitchFamily="34" charset="-128"/>
              </a:defRPr>
            </a:lvl8pPr>
            <a:lvl9pPr marL="3886200" indent="-228600" defTabSz="1017588" eaLnBrk="0" fontAlgn="base" hangingPunct="0">
              <a:spcBef>
                <a:spcPct val="0"/>
              </a:spcBef>
              <a:spcAft>
                <a:spcPct val="0"/>
              </a:spcAft>
              <a:defRPr sz="2000">
                <a:solidFill>
                  <a:schemeClr val="tx1"/>
                </a:solidFill>
                <a:latin typeface="Calibri" pitchFamily="34" charset="0"/>
                <a:ea typeface="MS PGothic" pitchFamily="34" charset="-128"/>
              </a:defRPr>
            </a:lvl9pPr>
          </a:lstStyle>
          <a:p>
            <a:pPr defTabSz="1011897" eaLnBrk="1" hangingPunct="1">
              <a:lnSpc>
                <a:spcPts val="1500"/>
              </a:lnSpc>
            </a:pPr>
            <a:r>
              <a:rPr lang="en-US" altLang="en-US" sz="1100">
                <a:solidFill>
                  <a:srgbClr val="717171"/>
                </a:solidFill>
                <a:latin typeface="Morningstar 1 Light Unicode" pitchFamily="-84" charset="0"/>
                <a:cs typeface="+mn-cs"/>
              </a:rPr>
              <a:t>Expense Ratio Relative to Peer Group</a:t>
            </a:r>
          </a:p>
        </p:txBody>
      </p:sp>
      <p:cxnSp>
        <p:nvCxnSpPr>
          <p:cNvPr id="47" name="Straight Connector 46"/>
          <p:cNvCxnSpPr/>
          <p:nvPr/>
        </p:nvCxnSpPr>
        <p:spPr>
          <a:xfrm>
            <a:off x="1165228" y="4410075"/>
            <a:ext cx="1533525" cy="0"/>
          </a:xfrm>
          <a:prstGeom prst="line">
            <a:avLst/>
          </a:prstGeom>
          <a:ln w="6350">
            <a:solidFill>
              <a:srgbClr val="DE6625"/>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p:nvCxnSpPr>
        <p:spPr>
          <a:xfrm>
            <a:off x="4587875" y="4410075"/>
            <a:ext cx="1531938" cy="0"/>
          </a:xfrm>
          <a:prstGeom prst="line">
            <a:avLst/>
          </a:prstGeom>
          <a:ln w="6350">
            <a:solidFill>
              <a:srgbClr val="516887"/>
            </a:solidFill>
          </a:ln>
          <a:effectLst/>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p:nvCxnSpPr>
        <p:spPr>
          <a:xfrm>
            <a:off x="2867027" y="4579938"/>
            <a:ext cx="1533525" cy="0"/>
          </a:xfrm>
          <a:prstGeom prst="line">
            <a:avLst/>
          </a:prstGeom>
          <a:ln w="6350">
            <a:solidFill>
              <a:srgbClr val="DAA720"/>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p:cNvCxnSpPr/>
          <p:nvPr/>
        </p:nvCxnSpPr>
        <p:spPr>
          <a:xfrm>
            <a:off x="6264278" y="4724400"/>
            <a:ext cx="1533525" cy="0"/>
          </a:xfrm>
          <a:prstGeom prst="line">
            <a:avLst/>
          </a:prstGeom>
          <a:ln w="6350">
            <a:solidFill>
              <a:srgbClr val="8FAD35"/>
            </a:solidFill>
          </a:ln>
          <a:effectLst/>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a:xfrm>
            <a:off x="2867027" y="4973638"/>
            <a:ext cx="1533525" cy="0"/>
          </a:xfrm>
          <a:prstGeom prst="line">
            <a:avLst/>
          </a:prstGeom>
          <a:ln w="6350">
            <a:solidFill>
              <a:srgbClr val="DAA720"/>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p:nvCxnSpPr>
        <p:spPr>
          <a:xfrm>
            <a:off x="6264278" y="5105400"/>
            <a:ext cx="1533525" cy="0"/>
          </a:xfrm>
          <a:prstGeom prst="line">
            <a:avLst/>
          </a:prstGeom>
          <a:ln w="6350">
            <a:solidFill>
              <a:srgbClr val="8FAD35"/>
            </a:solidFill>
          </a:ln>
          <a:effectLst/>
        </p:spPr>
        <p:style>
          <a:lnRef idx="2">
            <a:schemeClr val="accent1"/>
          </a:lnRef>
          <a:fillRef idx="0">
            <a:schemeClr val="accent1"/>
          </a:fillRef>
          <a:effectRef idx="1">
            <a:schemeClr val="accent1"/>
          </a:effectRef>
          <a:fontRef idx="minor">
            <a:schemeClr val="tx1"/>
          </a:fontRef>
        </p:style>
      </p:cxnSp>
      <p:cxnSp>
        <p:nvCxnSpPr>
          <p:cNvPr id="53" name="Straight Connector 52"/>
          <p:cNvCxnSpPr/>
          <p:nvPr/>
        </p:nvCxnSpPr>
        <p:spPr>
          <a:xfrm>
            <a:off x="2867027" y="5548313"/>
            <a:ext cx="1533525" cy="0"/>
          </a:xfrm>
          <a:prstGeom prst="line">
            <a:avLst/>
          </a:prstGeom>
          <a:ln w="6350">
            <a:solidFill>
              <a:srgbClr val="DAA720"/>
            </a:solidFill>
          </a:ln>
          <a:effectLst/>
        </p:spPr>
        <p:style>
          <a:lnRef idx="2">
            <a:schemeClr val="accent1"/>
          </a:lnRef>
          <a:fillRef idx="0">
            <a:schemeClr val="accent1"/>
          </a:fillRef>
          <a:effectRef idx="1">
            <a:schemeClr val="accent1"/>
          </a:effectRef>
          <a:fontRef idx="minor">
            <a:schemeClr val="tx1"/>
          </a:fontRef>
        </p:style>
      </p:cxnSp>
      <p:cxnSp>
        <p:nvCxnSpPr>
          <p:cNvPr id="54" name="Straight Connector 53"/>
          <p:cNvCxnSpPr/>
          <p:nvPr/>
        </p:nvCxnSpPr>
        <p:spPr>
          <a:xfrm>
            <a:off x="1165228" y="4773612"/>
            <a:ext cx="1533525" cy="0"/>
          </a:xfrm>
          <a:prstGeom prst="line">
            <a:avLst/>
          </a:prstGeom>
          <a:ln w="6350">
            <a:solidFill>
              <a:srgbClr val="DE6625"/>
            </a:solidFill>
          </a:ln>
          <a:effectLst/>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p:nvCxnSpPr>
        <p:spPr>
          <a:xfrm>
            <a:off x="1165228" y="5168900"/>
            <a:ext cx="1533525" cy="0"/>
          </a:xfrm>
          <a:prstGeom prst="line">
            <a:avLst/>
          </a:prstGeom>
          <a:ln w="6350">
            <a:solidFill>
              <a:srgbClr val="DE6625"/>
            </a:solidFill>
          </a:ln>
          <a:effectLst/>
        </p:spPr>
        <p:style>
          <a:lnRef idx="2">
            <a:schemeClr val="accent1"/>
          </a:lnRef>
          <a:fillRef idx="0">
            <a:schemeClr val="accent1"/>
          </a:fillRef>
          <a:effectRef idx="1">
            <a:schemeClr val="accent1"/>
          </a:effectRef>
          <a:fontRef idx="minor">
            <a:schemeClr val="tx1"/>
          </a:fontRef>
        </p:style>
      </p:cxnSp>
      <p:cxnSp>
        <p:nvCxnSpPr>
          <p:cNvPr id="56" name="Straight Connector 55"/>
          <p:cNvCxnSpPr/>
          <p:nvPr/>
        </p:nvCxnSpPr>
        <p:spPr>
          <a:xfrm>
            <a:off x="4587875" y="4965700"/>
            <a:ext cx="1531938" cy="0"/>
          </a:xfrm>
          <a:prstGeom prst="line">
            <a:avLst/>
          </a:prstGeom>
          <a:ln w="6350">
            <a:solidFill>
              <a:srgbClr val="516887"/>
            </a:solidFill>
          </a:ln>
          <a:effectLst/>
        </p:spPr>
        <p:style>
          <a:lnRef idx="2">
            <a:schemeClr val="accent1"/>
          </a:lnRef>
          <a:fillRef idx="0">
            <a:schemeClr val="accent1"/>
          </a:fillRef>
          <a:effectRef idx="1">
            <a:schemeClr val="accent1"/>
          </a:effectRef>
          <a:fontRef idx="minor">
            <a:schemeClr val="tx1"/>
          </a:fontRef>
        </p:style>
      </p:cxnSp>
      <p:cxnSp>
        <p:nvCxnSpPr>
          <p:cNvPr id="57" name="Straight Connector 56"/>
          <p:cNvCxnSpPr/>
          <p:nvPr/>
        </p:nvCxnSpPr>
        <p:spPr>
          <a:xfrm>
            <a:off x="4587875" y="5359400"/>
            <a:ext cx="1531938" cy="0"/>
          </a:xfrm>
          <a:prstGeom prst="line">
            <a:avLst/>
          </a:prstGeom>
          <a:ln w="6350">
            <a:solidFill>
              <a:srgbClr val="516887"/>
            </a:solidFill>
          </a:ln>
          <a:effectLst/>
        </p:spPr>
        <p:style>
          <a:lnRef idx="2">
            <a:schemeClr val="accent1"/>
          </a:lnRef>
          <a:fillRef idx="0">
            <a:schemeClr val="accent1"/>
          </a:fillRef>
          <a:effectRef idx="1">
            <a:schemeClr val="accent1"/>
          </a:effectRef>
          <a:fontRef idx="minor">
            <a:schemeClr val="tx1"/>
          </a:fontRef>
        </p:style>
      </p:cxnSp>
      <p:sp>
        <p:nvSpPr>
          <p:cNvPr id="40" name="TextBox 39">
            <a:extLst>
              <a:ext uri="{FF2B5EF4-FFF2-40B4-BE49-F238E27FC236}">
                <a16:creationId xmlns:a16="http://schemas.microsoft.com/office/drawing/2014/main" id="{7F72A2D1-8D30-428A-965A-35A87285E21E}"/>
              </a:ext>
            </a:extLst>
          </p:cNvPr>
          <p:cNvSpPr txBox="1"/>
          <p:nvPr/>
        </p:nvSpPr>
        <p:spPr>
          <a:xfrm>
            <a:off x="1197338" y="1676400"/>
            <a:ext cx="7946662" cy="415498"/>
          </a:xfrm>
          <a:prstGeom prst="rect">
            <a:avLst/>
          </a:prstGeom>
          <a:noFill/>
        </p:spPr>
        <p:txBody>
          <a:bodyPr wrap="square" rtlCol="0">
            <a:spAutoFit/>
          </a:bodyPr>
          <a:lstStyle/>
          <a:p>
            <a:r>
              <a:rPr lang="en-US" dirty="0"/>
              <a:t>Analysts </a:t>
            </a:r>
            <a:r>
              <a:rPr lang="en-US"/>
              <a:t>research </a:t>
            </a:r>
            <a:endParaRPr lang="en-US" dirty="0"/>
          </a:p>
        </p:txBody>
      </p:sp>
    </p:spTree>
    <p:extLst>
      <p:ext uri="{BB962C8B-B14F-4D97-AF65-F5344CB8AC3E}">
        <p14:creationId xmlns:p14="http://schemas.microsoft.com/office/powerpoint/2010/main" val="30593093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8"/>
          </p:nvPr>
        </p:nvSpPr>
        <p:spPr/>
        <p:txBody>
          <a:bodyPr/>
          <a:lstStyle/>
          <a:p>
            <a:pPr>
              <a:defRPr/>
            </a:pPr>
            <a:fld id="{2C54B95D-2AD2-F440-A4A9-C3EE8473308A}" type="slidenum">
              <a:rPr lang="en-US">
                <a:solidFill>
                  <a:srgbClr val="FFFFFF">
                    <a:lumMod val="50000"/>
                  </a:srgbClr>
                </a:solidFill>
              </a:rPr>
              <a:pPr>
                <a:defRPr/>
              </a:pPr>
              <a:t>5</a:t>
            </a:fld>
            <a:endParaRPr lang="en-US" dirty="0">
              <a:solidFill>
                <a:srgbClr val="FFFFFF">
                  <a:lumMod val="50000"/>
                </a:srgbClr>
              </a:solidFill>
            </a:endParaRPr>
          </a:p>
        </p:txBody>
      </p:sp>
      <p:sp>
        <p:nvSpPr>
          <p:cNvPr id="3" name="Text Placeholder 2"/>
          <p:cNvSpPr>
            <a:spLocks noGrp="1"/>
          </p:cNvSpPr>
          <p:nvPr>
            <p:ph type="body" sz="quarter" idx="12"/>
          </p:nvPr>
        </p:nvSpPr>
        <p:spPr/>
        <p:txBody>
          <a:bodyPr/>
          <a:lstStyle/>
          <a:p>
            <a:r>
              <a:rPr lang="en-US" b="1" dirty="0">
                <a:solidFill>
                  <a:srgbClr val="717171"/>
                </a:solidFill>
                <a:latin typeface="UniversNext for MORNPC Cn" panose="020B0506030202020203" pitchFamily="34" charset="0"/>
              </a:rPr>
              <a:t>Predicting the Analyst Rating for Bond Funds</a:t>
            </a:r>
          </a:p>
        </p:txBody>
      </p:sp>
      <p:sp>
        <p:nvSpPr>
          <p:cNvPr id="5" name="Title 4"/>
          <p:cNvSpPr>
            <a:spLocks noGrp="1"/>
          </p:cNvSpPr>
          <p:nvPr>
            <p:ph type="title"/>
          </p:nvPr>
        </p:nvSpPr>
        <p:spPr/>
        <p:txBody>
          <a:bodyPr/>
          <a:lstStyle/>
          <a:p>
            <a:r>
              <a:rPr lang="en-US" dirty="0">
                <a:latin typeface="UniversNext for MORNPC Cn" panose="020B0506030202020203" pitchFamily="34" charset="0"/>
              </a:rPr>
              <a:t>Analyst Rating Predictions</a:t>
            </a:r>
          </a:p>
        </p:txBody>
      </p:sp>
      <p:sp>
        <p:nvSpPr>
          <p:cNvPr id="16" name="TextBox 15">
            <a:extLst>
              <a:ext uri="{FF2B5EF4-FFF2-40B4-BE49-F238E27FC236}">
                <a16:creationId xmlns:a16="http://schemas.microsoft.com/office/drawing/2014/main" id="{ECF735B1-6195-4303-919B-E6D80FA1C6A8}"/>
              </a:ext>
            </a:extLst>
          </p:cNvPr>
          <p:cNvSpPr txBox="1"/>
          <p:nvPr/>
        </p:nvSpPr>
        <p:spPr>
          <a:xfrm>
            <a:off x="1197338" y="1676400"/>
            <a:ext cx="7946662" cy="4293483"/>
          </a:xfrm>
          <a:prstGeom prst="rect">
            <a:avLst/>
          </a:prstGeom>
          <a:noFill/>
        </p:spPr>
        <p:txBody>
          <a:bodyPr wrap="square" rtlCol="0">
            <a:spAutoFit/>
          </a:bodyPr>
          <a:lstStyle/>
          <a:p>
            <a:pPr marL="342900" indent="-342900">
              <a:buFont typeface="Arial" panose="020B0604020202020204" pitchFamily="34" charset="0"/>
              <a:buChar char="•"/>
            </a:pPr>
            <a:r>
              <a:rPr lang="en-US" dirty="0"/>
              <a:t>Morningstar launched a Quantitative Analyst Rating in 2018</a:t>
            </a:r>
          </a:p>
          <a:p>
            <a:pPr marL="794593" lvl="1" indent="-342900">
              <a:buFont typeface="Arial" panose="020B0604020202020204" pitchFamily="34" charset="0"/>
              <a:buChar char="•"/>
            </a:pPr>
            <a:r>
              <a:rPr lang="en-US" dirty="0"/>
              <a:t>Random forest model that attempts to predict the Analyst Rating for funds that aren’t covered by Morningstar Analysts</a:t>
            </a:r>
          </a:p>
          <a:p>
            <a:pPr marL="794593" lvl="1" indent="-342900">
              <a:buFont typeface="Arial" panose="020B0604020202020204" pitchFamily="34" charset="0"/>
              <a:buChar char="•"/>
            </a:pPr>
            <a:r>
              <a:rPr lang="en-US" dirty="0"/>
              <a:t>Heavy on historical performance data points</a:t>
            </a:r>
          </a:p>
          <a:p>
            <a:pPr marL="342900" indent="-342900">
              <a:buFont typeface="Arial" panose="020B0604020202020204" pitchFamily="34" charset="0"/>
              <a:buChar char="•"/>
            </a:pPr>
            <a:r>
              <a:rPr lang="en-US" dirty="0"/>
              <a:t>In our project, we created and evaluated our own models for predicting the Analyst Rating on bond funds</a:t>
            </a:r>
          </a:p>
          <a:p>
            <a:pPr marL="794593" lvl="1" indent="-342900">
              <a:buFont typeface="Arial" panose="020B0604020202020204" pitchFamily="34" charset="0"/>
              <a:buChar char="•"/>
            </a:pPr>
            <a:r>
              <a:rPr lang="en-US" dirty="0"/>
              <a:t>Random forest</a:t>
            </a:r>
          </a:p>
          <a:p>
            <a:pPr marL="1247692" lvl="2" indent="-342900">
              <a:buFont typeface="Arial" panose="020B0604020202020204" pitchFamily="34" charset="0"/>
              <a:buChar char="•"/>
            </a:pPr>
            <a:r>
              <a:rPr lang="en-US" dirty="0"/>
              <a:t>Binary</a:t>
            </a:r>
          </a:p>
          <a:p>
            <a:pPr marL="1247692" lvl="2" indent="-342900">
              <a:buFont typeface="Arial" panose="020B0604020202020204" pitchFamily="34" charset="0"/>
              <a:buChar char="•"/>
            </a:pPr>
            <a:r>
              <a:rPr lang="en-US" dirty="0"/>
              <a:t>Multiclass</a:t>
            </a:r>
          </a:p>
          <a:p>
            <a:pPr marL="794593" lvl="1" indent="-342900">
              <a:buFont typeface="Arial" panose="020B0604020202020204" pitchFamily="34" charset="0"/>
              <a:buChar char="•"/>
            </a:pPr>
            <a:r>
              <a:rPr lang="en-US" dirty="0"/>
              <a:t>Logistic Regression</a:t>
            </a:r>
          </a:p>
          <a:p>
            <a:pPr marL="1247692" lvl="2" indent="-342900">
              <a:buFont typeface="Arial" panose="020B0604020202020204" pitchFamily="34" charset="0"/>
              <a:buChar char="•"/>
            </a:pPr>
            <a:r>
              <a:rPr lang="en-US" dirty="0"/>
              <a:t>Binary</a:t>
            </a:r>
          </a:p>
          <a:p>
            <a:pPr marL="1247692" lvl="2" indent="-342900">
              <a:buFont typeface="Arial" panose="020B0604020202020204" pitchFamily="34" charset="0"/>
              <a:buChar char="•"/>
            </a:pPr>
            <a:r>
              <a:rPr lang="en-US" dirty="0"/>
              <a:t>Multiclass</a:t>
            </a:r>
          </a:p>
          <a:p>
            <a:pPr marL="342900" indent="-342900">
              <a:buFont typeface="Arial" panose="020B0604020202020204" pitchFamily="34" charset="0"/>
              <a:buChar char="•"/>
            </a:pPr>
            <a:endParaRPr lang="en-US" dirty="0"/>
          </a:p>
        </p:txBody>
      </p:sp>
    </p:spTree>
    <p:extLst>
      <p:ext uri="{BB962C8B-B14F-4D97-AF65-F5344CB8AC3E}">
        <p14:creationId xmlns:p14="http://schemas.microsoft.com/office/powerpoint/2010/main" val="4691761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8"/>
          </p:nvPr>
        </p:nvSpPr>
        <p:spPr/>
        <p:txBody>
          <a:bodyPr/>
          <a:lstStyle/>
          <a:p>
            <a:pPr>
              <a:defRPr/>
            </a:pPr>
            <a:fld id="{2C54B95D-2AD2-F440-A4A9-C3EE8473308A}" type="slidenum">
              <a:rPr lang="en-US">
                <a:solidFill>
                  <a:srgbClr val="FFFFFF">
                    <a:lumMod val="50000"/>
                  </a:srgbClr>
                </a:solidFill>
              </a:rPr>
              <a:pPr>
                <a:defRPr/>
              </a:pPr>
              <a:t>6</a:t>
            </a:fld>
            <a:endParaRPr lang="en-US" dirty="0">
              <a:solidFill>
                <a:srgbClr val="FFFFFF">
                  <a:lumMod val="50000"/>
                </a:srgbClr>
              </a:solidFill>
            </a:endParaRPr>
          </a:p>
        </p:txBody>
      </p:sp>
      <p:sp>
        <p:nvSpPr>
          <p:cNvPr id="3" name="Text Placeholder 2"/>
          <p:cNvSpPr>
            <a:spLocks noGrp="1"/>
          </p:cNvSpPr>
          <p:nvPr>
            <p:ph type="body" sz="quarter" idx="12"/>
          </p:nvPr>
        </p:nvSpPr>
        <p:spPr/>
        <p:txBody>
          <a:bodyPr/>
          <a:lstStyle/>
          <a:p>
            <a:r>
              <a:rPr lang="en-US" b="1" dirty="0">
                <a:solidFill>
                  <a:srgbClr val="717171"/>
                </a:solidFill>
                <a:latin typeface="UniversNext for MORNPC Cn" panose="020B0506030202020203" pitchFamily="34" charset="0"/>
              </a:rPr>
              <a:t>The Data</a:t>
            </a:r>
          </a:p>
        </p:txBody>
      </p:sp>
      <p:sp>
        <p:nvSpPr>
          <p:cNvPr id="5" name="Title 4"/>
          <p:cNvSpPr>
            <a:spLocks noGrp="1"/>
          </p:cNvSpPr>
          <p:nvPr>
            <p:ph type="title"/>
          </p:nvPr>
        </p:nvSpPr>
        <p:spPr/>
        <p:txBody>
          <a:bodyPr/>
          <a:lstStyle/>
          <a:p>
            <a:r>
              <a:rPr lang="en-US" dirty="0">
                <a:latin typeface="UniversNext for MORNPC Cn" panose="020B0506030202020203" pitchFamily="34" charset="0"/>
              </a:rPr>
              <a:t>Analyst Rating Predictions</a:t>
            </a:r>
          </a:p>
        </p:txBody>
      </p:sp>
      <p:sp>
        <p:nvSpPr>
          <p:cNvPr id="16" name="TextBox 15">
            <a:extLst>
              <a:ext uri="{FF2B5EF4-FFF2-40B4-BE49-F238E27FC236}">
                <a16:creationId xmlns:a16="http://schemas.microsoft.com/office/drawing/2014/main" id="{ECF735B1-6195-4303-919B-E6D80FA1C6A8}"/>
              </a:ext>
            </a:extLst>
          </p:cNvPr>
          <p:cNvSpPr txBox="1"/>
          <p:nvPr/>
        </p:nvSpPr>
        <p:spPr>
          <a:xfrm>
            <a:off x="1197338" y="1676400"/>
            <a:ext cx="7946662" cy="4616648"/>
          </a:xfrm>
          <a:prstGeom prst="rect">
            <a:avLst/>
          </a:prstGeom>
          <a:noFill/>
        </p:spPr>
        <p:txBody>
          <a:bodyPr wrap="square" rtlCol="0">
            <a:spAutoFit/>
          </a:bodyPr>
          <a:lstStyle/>
          <a:p>
            <a:pPr marL="342900" indent="-342900">
              <a:buFont typeface="Arial" panose="020B0604020202020204" pitchFamily="34" charset="0"/>
              <a:buChar char="•"/>
            </a:pPr>
            <a:r>
              <a:rPr lang="en-US" dirty="0"/>
              <a:t>We used 68 current data points in our model</a:t>
            </a:r>
          </a:p>
          <a:p>
            <a:pPr marL="342900" indent="-342900">
              <a:buFont typeface="Arial" panose="020B0604020202020204" pitchFamily="34" charset="0"/>
              <a:buChar char="•"/>
            </a:pPr>
            <a:r>
              <a:rPr lang="en-US" dirty="0"/>
              <a:t>Because analysts rate funds relative to their category (versus the larger asset class universe), we used category percentile ranks (1 – 100) for most data points in our model</a:t>
            </a:r>
          </a:p>
          <a:p>
            <a:pPr marL="342900" indent="-342900">
              <a:buFont typeface="Arial" panose="020B0604020202020204" pitchFamily="34" charset="0"/>
              <a:buChar char="•"/>
            </a:pPr>
            <a:r>
              <a:rPr lang="en-US" dirty="0"/>
              <a:t>Since our default position on a fund is Neutral, we replaced </a:t>
            </a:r>
            <a:r>
              <a:rPr lang="en-US" dirty="0" err="1"/>
              <a:t>NaNs</a:t>
            </a:r>
            <a:r>
              <a:rPr lang="en-US" dirty="0"/>
              <a:t> with the category median (50) </a:t>
            </a:r>
          </a:p>
          <a:p>
            <a:pPr marL="342900" indent="-342900">
              <a:buFont typeface="Arial" panose="020B0604020202020204" pitchFamily="34" charset="0"/>
              <a:buChar char="•"/>
            </a:pPr>
            <a:r>
              <a:rPr lang="en-US" dirty="0"/>
              <a:t>Data categories</a:t>
            </a:r>
          </a:p>
          <a:p>
            <a:pPr marL="794593" lvl="1" indent="-342900">
              <a:buFont typeface="Arial" panose="020B0604020202020204" pitchFamily="34" charset="0"/>
              <a:buChar char="•"/>
            </a:pPr>
            <a:r>
              <a:rPr lang="en-US" dirty="0"/>
              <a:t>Operational: Size, age, fee level, flows, manager tenure</a:t>
            </a:r>
          </a:p>
          <a:p>
            <a:pPr marL="794593" lvl="1" indent="-342900">
              <a:buFont typeface="Arial" panose="020B0604020202020204" pitchFamily="34" charset="0"/>
              <a:buChar char="•"/>
            </a:pPr>
            <a:r>
              <a:rPr lang="en-US" dirty="0"/>
              <a:t>Portfolio: Yield, duration (a measure of interest-rate sensitivity), credit quality, sector allocation</a:t>
            </a:r>
          </a:p>
          <a:p>
            <a:pPr marL="794593" lvl="1" indent="-342900">
              <a:buFont typeface="Arial" panose="020B0604020202020204" pitchFamily="34" charset="0"/>
              <a:buChar char="•"/>
            </a:pPr>
            <a:r>
              <a:rPr lang="en-US" dirty="0"/>
              <a:t>Performance</a:t>
            </a:r>
          </a:p>
          <a:p>
            <a:pPr marL="1247692" lvl="2" indent="-342900">
              <a:buFont typeface="Arial" panose="020B0604020202020204" pitchFamily="34" charset="0"/>
              <a:buChar char="•"/>
            </a:pPr>
            <a:r>
              <a:rPr lang="en-US" dirty="0"/>
              <a:t>Trailing 3-, 5-, 10-, and 15-year returns, standard deviation, Sharpe ratio, max drawdown, alpha, beta, R2</a:t>
            </a:r>
          </a:p>
          <a:p>
            <a:pPr marL="1247692" lvl="2" indent="-342900">
              <a:buFont typeface="Arial" panose="020B0604020202020204" pitchFamily="34" charset="0"/>
              <a:buChar char="•"/>
            </a:pPr>
            <a:r>
              <a:rPr lang="en-US" dirty="0"/>
              <a:t>Bond sector stress periods</a:t>
            </a:r>
          </a:p>
        </p:txBody>
      </p:sp>
    </p:spTree>
    <p:extLst>
      <p:ext uri="{BB962C8B-B14F-4D97-AF65-F5344CB8AC3E}">
        <p14:creationId xmlns:p14="http://schemas.microsoft.com/office/powerpoint/2010/main" val="15169907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8"/>
          </p:nvPr>
        </p:nvSpPr>
        <p:spPr/>
        <p:txBody>
          <a:bodyPr/>
          <a:lstStyle/>
          <a:p>
            <a:pPr>
              <a:defRPr/>
            </a:pPr>
            <a:fld id="{2C54B95D-2AD2-F440-A4A9-C3EE8473308A}" type="slidenum">
              <a:rPr lang="en-US">
                <a:solidFill>
                  <a:srgbClr val="FFFFFF">
                    <a:lumMod val="50000"/>
                  </a:srgbClr>
                </a:solidFill>
              </a:rPr>
              <a:pPr>
                <a:defRPr/>
              </a:pPr>
              <a:t>7</a:t>
            </a:fld>
            <a:endParaRPr lang="en-US" dirty="0">
              <a:solidFill>
                <a:srgbClr val="FFFFFF">
                  <a:lumMod val="50000"/>
                </a:srgbClr>
              </a:solidFill>
            </a:endParaRPr>
          </a:p>
        </p:txBody>
      </p:sp>
      <p:sp>
        <p:nvSpPr>
          <p:cNvPr id="3" name="Text Placeholder 2"/>
          <p:cNvSpPr>
            <a:spLocks noGrp="1"/>
          </p:cNvSpPr>
          <p:nvPr>
            <p:ph type="body" sz="quarter" idx="12"/>
          </p:nvPr>
        </p:nvSpPr>
        <p:spPr/>
        <p:txBody>
          <a:bodyPr/>
          <a:lstStyle/>
          <a:p>
            <a:r>
              <a:rPr lang="en-US" b="1" dirty="0">
                <a:solidFill>
                  <a:srgbClr val="717171"/>
                </a:solidFill>
                <a:latin typeface="UniversNext for MORNPC Cn" panose="020B0506030202020203" pitchFamily="34" charset="0"/>
              </a:rPr>
              <a:t>The Universe</a:t>
            </a:r>
          </a:p>
        </p:txBody>
      </p:sp>
      <p:sp>
        <p:nvSpPr>
          <p:cNvPr id="5" name="Title 4"/>
          <p:cNvSpPr>
            <a:spLocks noGrp="1"/>
          </p:cNvSpPr>
          <p:nvPr>
            <p:ph type="title"/>
          </p:nvPr>
        </p:nvSpPr>
        <p:spPr/>
        <p:txBody>
          <a:bodyPr/>
          <a:lstStyle/>
          <a:p>
            <a:r>
              <a:rPr lang="en-US" dirty="0">
                <a:latin typeface="UniversNext for MORNPC Cn" panose="020B0506030202020203" pitchFamily="34" charset="0"/>
              </a:rPr>
              <a:t>Analyst Rating Predictions</a:t>
            </a:r>
          </a:p>
        </p:txBody>
      </p:sp>
      <p:sp>
        <p:nvSpPr>
          <p:cNvPr id="16" name="TextBox 15">
            <a:extLst>
              <a:ext uri="{FF2B5EF4-FFF2-40B4-BE49-F238E27FC236}">
                <a16:creationId xmlns:a16="http://schemas.microsoft.com/office/drawing/2014/main" id="{ECF735B1-6195-4303-919B-E6D80FA1C6A8}"/>
              </a:ext>
            </a:extLst>
          </p:cNvPr>
          <p:cNvSpPr txBox="1"/>
          <p:nvPr/>
        </p:nvSpPr>
        <p:spPr>
          <a:xfrm>
            <a:off x="1197338" y="1676400"/>
            <a:ext cx="7946662" cy="2677656"/>
          </a:xfrm>
          <a:prstGeom prst="rect">
            <a:avLst/>
          </a:prstGeom>
          <a:noFill/>
        </p:spPr>
        <p:txBody>
          <a:bodyPr wrap="square" rtlCol="0">
            <a:spAutoFit/>
          </a:bodyPr>
          <a:lstStyle/>
          <a:p>
            <a:pPr marL="342900" indent="-342900">
              <a:buFont typeface="Arial" panose="020B0604020202020204" pitchFamily="34" charset="0"/>
              <a:buChar char="•"/>
            </a:pPr>
            <a:r>
              <a:rPr lang="en-US" dirty="0"/>
              <a:t>Morningstar analysts have current ratings published on 293 active U.S. taxable bond funds, roughly 22% of 1,356 active bond funds available for sale in the U.S.</a:t>
            </a:r>
          </a:p>
          <a:p>
            <a:pPr marL="342900" indent="-342900">
              <a:buFont typeface="Arial" panose="020B0604020202020204" pitchFamily="34" charset="0"/>
              <a:buChar char="•"/>
            </a:pPr>
            <a:r>
              <a:rPr lang="en-US" dirty="0"/>
              <a:t>Ratings distribution for bond funds</a:t>
            </a:r>
          </a:p>
          <a:p>
            <a:pPr marL="342900" indent="-342900">
              <a:buFont typeface="Arial" panose="020B0604020202020204" pitchFamily="34" charset="0"/>
              <a:buChar char="•"/>
            </a:pPr>
            <a:r>
              <a:rPr lang="en-US" dirty="0">
                <a:hlinkClick r:id="rId3"/>
              </a:rPr>
              <a:t>Ratings by fund size</a:t>
            </a:r>
            <a:endParaRPr lang="en-US" dirty="0"/>
          </a:p>
          <a:p>
            <a:pPr marL="342900" indent="-342900">
              <a:buFont typeface="Arial" panose="020B0604020202020204" pitchFamily="34" charset="0"/>
              <a:buChar char="•"/>
            </a:pPr>
            <a:r>
              <a:rPr lang="en-US" dirty="0">
                <a:hlinkClick r:id="rId4"/>
              </a:rPr>
              <a:t>Ratings by category</a:t>
            </a:r>
            <a:endParaRPr lang="en-US" dirty="0"/>
          </a:p>
          <a:p>
            <a:pPr marL="342900" indent="-342900">
              <a:buFont typeface="Arial" panose="020B0604020202020204" pitchFamily="34" charset="0"/>
              <a:buChar char="•"/>
            </a:pPr>
            <a:endParaRPr lang="en-US" dirty="0"/>
          </a:p>
          <a:p>
            <a:endParaRPr lang="en-US" dirty="0"/>
          </a:p>
        </p:txBody>
      </p:sp>
      <p:pic>
        <p:nvPicPr>
          <p:cNvPr id="4" name="Picture 3">
            <a:extLst>
              <a:ext uri="{FF2B5EF4-FFF2-40B4-BE49-F238E27FC236}">
                <a16:creationId xmlns:a16="http://schemas.microsoft.com/office/drawing/2014/main" id="{D3DB166C-03D9-4B4B-9D40-2454251CBABB}"/>
              </a:ext>
            </a:extLst>
          </p:cNvPr>
          <p:cNvPicPr>
            <a:picLocks noChangeAspect="1"/>
          </p:cNvPicPr>
          <p:nvPr/>
        </p:nvPicPr>
        <p:blipFill>
          <a:blip r:embed="rId5"/>
          <a:stretch>
            <a:fillRect/>
          </a:stretch>
        </p:blipFill>
        <p:spPr>
          <a:xfrm>
            <a:off x="4038600" y="2971800"/>
            <a:ext cx="5257800" cy="3505200"/>
          </a:xfrm>
          <a:prstGeom prst="rect">
            <a:avLst/>
          </a:prstGeom>
        </p:spPr>
      </p:pic>
    </p:spTree>
    <p:extLst>
      <p:ext uri="{BB962C8B-B14F-4D97-AF65-F5344CB8AC3E}">
        <p14:creationId xmlns:p14="http://schemas.microsoft.com/office/powerpoint/2010/main" val="11638875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8"/>
          </p:nvPr>
        </p:nvSpPr>
        <p:spPr/>
        <p:txBody>
          <a:bodyPr/>
          <a:lstStyle/>
          <a:p>
            <a:pPr>
              <a:defRPr/>
            </a:pPr>
            <a:fld id="{2C54B95D-2AD2-F440-A4A9-C3EE8473308A}" type="slidenum">
              <a:rPr lang="en-US">
                <a:solidFill>
                  <a:srgbClr val="FFFFFF">
                    <a:lumMod val="50000"/>
                  </a:srgbClr>
                </a:solidFill>
              </a:rPr>
              <a:pPr>
                <a:defRPr/>
              </a:pPr>
              <a:t>8</a:t>
            </a:fld>
            <a:endParaRPr lang="en-US" dirty="0">
              <a:solidFill>
                <a:srgbClr val="FFFFFF">
                  <a:lumMod val="50000"/>
                </a:srgbClr>
              </a:solidFill>
            </a:endParaRPr>
          </a:p>
        </p:txBody>
      </p:sp>
      <p:sp>
        <p:nvSpPr>
          <p:cNvPr id="3" name="Text Placeholder 2"/>
          <p:cNvSpPr>
            <a:spLocks noGrp="1"/>
          </p:cNvSpPr>
          <p:nvPr>
            <p:ph type="body" sz="quarter" idx="12"/>
          </p:nvPr>
        </p:nvSpPr>
        <p:spPr/>
        <p:txBody>
          <a:bodyPr/>
          <a:lstStyle/>
          <a:p>
            <a:r>
              <a:rPr lang="en-US" b="1" dirty="0">
                <a:solidFill>
                  <a:srgbClr val="717171"/>
                </a:solidFill>
                <a:latin typeface="UniversNext for MORNPC Cn" panose="020B0506030202020203" pitchFamily="34" charset="0"/>
              </a:rPr>
              <a:t>Binary Random Forest Classifier</a:t>
            </a:r>
          </a:p>
        </p:txBody>
      </p:sp>
      <p:sp>
        <p:nvSpPr>
          <p:cNvPr id="5" name="Title 4"/>
          <p:cNvSpPr>
            <a:spLocks noGrp="1"/>
          </p:cNvSpPr>
          <p:nvPr>
            <p:ph type="title"/>
          </p:nvPr>
        </p:nvSpPr>
        <p:spPr/>
        <p:txBody>
          <a:bodyPr/>
          <a:lstStyle/>
          <a:p>
            <a:r>
              <a:rPr lang="en-US" dirty="0">
                <a:latin typeface="UniversNext for MORNPC Cn" panose="020B0506030202020203" pitchFamily="34" charset="0"/>
              </a:rPr>
              <a:t>Analyst Rating Predictions</a:t>
            </a:r>
          </a:p>
        </p:txBody>
      </p:sp>
      <p:sp>
        <p:nvSpPr>
          <p:cNvPr id="16" name="TextBox 15">
            <a:extLst>
              <a:ext uri="{FF2B5EF4-FFF2-40B4-BE49-F238E27FC236}">
                <a16:creationId xmlns:a16="http://schemas.microsoft.com/office/drawing/2014/main" id="{ECF735B1-6195-4303-919B-E6D80FA1C6A8}"/>
              </a:ext>
            </a:extLst>
          </p:cNvPr>
          <p:cNvSpPr txBox="1"/>
          <p:nvPr/>
        </p:nvSpPr>
        <p:spPr>
          <a:xfrm>
            <a:off x="1197338" y="1676400"/>
            <a:ext cx="7946662" cy="1384995"/>
          </a:xfrm>
          <a:prstGeom prst="rect">
            <a:avLst/>
          </a:prstGeom>
          <a:noFill/>
        </p:spPr>
        <p:txBody>
          <a:bodyPr wrap="square" rtlCol="0">
            <a:spAutoFit/>
          </a:bodyPr>
          <a:lstStyle/>
          <a:p>
            <a:pPr marL="342900" indent="-342900">
              <a:buFont typeface="Arial" panose="020B0604020202020204" pitchFamily="34" charset="0"/>
              <a:buChar char="•"/>
            </a:pPr>
            <a:r>
              <a:rPr lang="en-US" dirty="0"/>
              <a:t>Recommend (1), not recommend (0)</a:t>
            </a:r>
          </a:p>
          <a:p>
            <a:pPr marL="342900" indent="-342900">
              <a:buFont typeface="Arial" panose="020B0604020202020204" pitchFamily="34" charset="0"/>
              <a:buChar char="•"/>
            </a:pPr>
            <a:r>
              <a:rPr lang="en-US" dirty="0"/>
              <a:t>Model score = 0.73 (ranged between 0.67 and 0.77)</a:t>
            </a:r>
          </a:p>
          <a:p>
            <a:pPr marL="342900" indent="-342900">
              <a:buFont typeface="Arial" panose="020B0604020202020204" pitchFamily="34" charset="0"/>
              <a:buChar char="•"/>
            </a:pPr>
            <a:endParaRPr lang="en-US" dirty="0"/>
          </a:p>
          <a:p>
            <a:endParaRPr lang="en-US" dirty="0"/>
          </a:p>
        </p:txBody>
      </p:sp>
      <p:pic>
        <p:nvPicPr>
          <p:cNvPr id="6" name="Picture 5">
            <a:extLst>
              <a:ext uri="{FF2B5EF4-FFF2-40B4-BE49-F238E27FC236}">
                <a16:creationId xmlns:a16="http://schemas.microsoft.com/office/drawing/2014/main" id="{77903C16-00F4-E741-B5F4-BDD4FC50A51D}"/>
              </a:ext>
            </a:extLst>
          </p:cNvPr>
          <p:cNvPicPr>
            <a:picLocks noChangeAspect="1"/>
          </p:cNvPicPr>
          <p:nvPr/>
        </p:nvPicPr>
        <p:blipFill>
          <a:blip r:embed="rId3"/>
          <a:stretch>
            <a:fillRect/>
          </a:stretch>
        </p:blipFill>
        <p:spPr>
          <a:xfrm>
            <a:off x="457200" y="2362200"/>
            <a:ext cx="9144000" cy="4572000"/>
          </a:xfrm>
          <a:prstGeom prst="rect">
            <a:avLst/>
          </a:prstGeom>
        </p:spPr>
      </p:pic>
    </p:spTree>
    <p:extLst>
      <p:ext uri="{BB962C8B-B14F-4D97-AF65-F5344CB8AC3E}">
        <p14:creationId xmlns:p14="http://schemas.microsoft.com/office/powerpoint/2010/main" val="35224112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8"/>
          </p:nvPr>
        </p:nvSpPr>
        <p:spPr/>
        <p:txBody>
          <a:bodyPr/>
          <a:lstStyle/>
          <a:p>
            <a:pPr>
              <a:defRPr/>
            </a:pPr>
            <a:fld id="{2C54B95D-2AD2-F440-A4A9-C3EE8473308A}" type="slidenum">
              <a:rPr lang="en-US">
                <a:solidFill>
                  <a:srgbClr val="FFFFFF">
                    <a:lumMod val="50000"/>
                  </a:srgbClr>
                </a:solidFill>
              </a:rPr>
              <a:pPr>
                <a:defRPr/>
              </a:pPr>
              <a:t>9</a:t>
            </a:fld>
            <a:endParaRPr lang="en-US" dirty="0">
              <a:solidFill>
                <a:srgbClr val="FFFFFF">
                  <a:lumMod val="50000"/>
                </a:srgbClr>
              </a:solidFill>
            </a:endParaRPr>
          </a:p>
        </p:txBody>
      </p:sp>
      <p:sp>
        <p:nvSpPr>
          <p:cNvPr id="3" name="Text Placeholder 2"/>
          <p:cNvSpPr>
            <a:spLocks noGrp="1"/>
          </p:cNvSpPr>
          <p:nvPr>
            <p:ph type="body" sz="quarter" idx="12"/>
          </p:nvPr>
        </p:nvSpPr>
        <p:spPr/>
        <p:txBody>
          <a:bodyPr/>
          <a:lstStyle/>
          <a:p>
            <a:r>
              <a:rPr lang="en-US" b="1" dirty="0">
                <a:solidFill>
                  <a:srgbClr val="717171"/>
                </a:solidFill>
                <a:latin typeface="UniversNext for MORNPC Cn" panose="020B0506030202020203" pitchFamily="34" charset="0"/>
              </a:rPr>
              <a:t>Binary Random Forest Classifier</a:t>
            </a:r>
          </a:p>
        </p:txBody>
      </p:sp>
      <p:sp>
        <p:nvSpPr>
          <p:cNvPr id="5" name="Title 4"/>
          <p:cNvSpPr>
            <a:spLocks noGrp="1"/>
          </p:cNvSpPr>
          <p:nvPr>
            <p:ph type="title"/>
          </p:nvPr>
        </p:nvSpPr>
        <p:spPr/>
        <p:txBody>
          <a:bodyPr/>
          <a:lstStyle/>
          <a:p>
            <a:r>
              <a:rPr lang="en-US" dirty="0">
                <a:latin typeface="UniversNext for MORNPC Cn" panose="020B0506030202020203" pitchFamily="34" charset="0"/>
              </a:rPr>
              <a:t>Analyst Rating Predictions</a:t>
            </a:r>
          </a:p>
        </p:txBody>
      </p:sp>
      <p:pic>
        <p:nvPicPr>
          <p:cNvPr id="4" name="Picture 3">
            <a:extLst>
              <a:ext uri="{FF2B5EF4-FFF2-40B4-BE49-F238E27FC236}">
                <a16:creationId xmlns:a16="http://schemas.microsoft.com/office/drawing/2014/main" id="{3D74191C-7A9A-604C-B600-D95353C603C0}"/>
              </a:ext>
            </a:extLst>
          </p:cNvPr>
          <p:cNvPicPr>
            <a:picLocks noChangeAspect="1"/>
          </p:cNvPicPr>
          <p:nvPr/>
        </p:nvPicPr>
        <p:blipFill>
          <a:blip r:embed="rId3"/>
          <a:stretch>
            <a:fillRect/>
          </a:stretch>
        </p:blipFill>
        <p:spPr>
          <a:xfrm>
            <a:off x="486255" y="2676716"/>
            <a:ext cx="4528371" cy="3018914"/>
          </a:xfrm>
          <a:prstGeom prst="rect">
            <a:avLst/>
          </a:prstGeom>
        </p:spPr>
      </p:pic>
      <p:sp>
        <p:nvSpPr>
          <p:cNvPr id="8" name="TextBox 7">
            <a:extLst>
              <a:ext uri="{FF2B5EF4-FFF2-40B4-BE49-F238E27FC236}">
                <a16:creationId xmlns:a16="http://schemas.microsoft.com/office/drawing/2014/main" id="{7BFDCE98-5CC3-2640-BEEB-8DB3DC8FF897}"/>
              </a:ext>
            </a:extLst>
          </p:cNvPr>
          <p:cNvSpPr txBox="1"/>
          <p:nvPr/>
        </p:nvSpPr>
        <p:spPr>
          <a:xfrm>
            <a:off x="1197338" y="1676400"/>
            <a:ext cx="7946662" cy="1384995"/>
          </a:xfrm>
          <a:prstGeom prst="rect">
            <a:avLst/>
          </a:prstGeom>
          <a:noFill/>
        </p:spPr>
        <p:txBody>
          <a:bodyPr wrap="square" rtlCol="0">
            <a:spAutoFit/>
          </a:bodyPr>
          <a:lstStyle/>
          <a:p>
            <a:pPr marL="342900" indent="-342900">
              <a:buFont typeface="Arial" panose="020B0604020202020204" pitchFamily="34" charset="0"/>
              <a:buChar char="•"/>
            </a:pPr>
            <a:r>
              <a:rPr lang="en-US" dirty="0"/>
              <a:t>Recommend (1), not recommend (0)</a:t>
            </a:r>
          </a:p>
          <a:p>
            <a:pPr marL="342900" indent="-342900">
              <a:buFont typeface="Arial" panose="020B0604020202020204" pitchFamily="34" charset="0"/>
              <a:buChar char="•"/>
            </a:pPr>
            <a:r>
              <a:rPr lang="en-US" dirty="0"/>
              <a:t>Model score = 0.73 (ranged between 0.67 and 0.77)</a:t>
            </a:r>
          </a:p>
          <a:p>
            <a:pPr marL="342900" indent="-342900">
              <a:buFont typeface="Arial" panose="020B0604020202020204" pitchFamily="34" charset="0"/>
              <a:buChar char="•"/>
            </a:pPr>
            <a:endParaRPr lang="en-US" dirty="0"/>
          </a:p>
          <a:p>
            <a:endParaRPr lang="en-US" dirty="0"/>
          </a:p>
        </p:txBody>
      </p:sp>
      <p:pic>
        <p:nvPicPr>
          <p:cNvPr id="7" name="Picture 6">
            <a:extLst>
              <a:ext uri="{FF2B5EF4-FFF2-40B4-BE49-F238E27FC236}">
                <a16:creationId xmlns:a16="http://schemas.microsoft.com/office/drawing/2014/main" id="{BFC31C22-E7AB-6447-8285-4418F1EAE19E}"/>
              </a:ext>
            </a:extLst>
          </p:cNvPr>
          <p:cNvPicPr>
            <a:picLocks noChangeAspect="1"/>
          </p:cNvPicPr>
          <p:nvPr/>
        </p:nvPicPr>
        <p:blipFill>
          <a:blip r:embed="rId4"/>
          <a:stretch>
            <a:fillRect/>
          </a:stretch>
        </p:blipFill>
        <p:spPr>
          <a:xfrm>
            <a:off x="5105400" y="2676716"/>
            <a:ext cx="4528368" cy="3018913"/>
          </a:xfrm>
          <a:prstGeom prst="rect">
            <a:avLst/>
          </a:prstGeom>
        </p:spPr>
      </p:pic>
    </p:spTree>
    <p:extLst>
      <p:ext uri="{BB962C8B-B14F-4D97-AF65-F5344CB8AC3E}">
        <p14:creationId xmlns:p14="http://schemas.microsoft.com/office/powerpoint/2010/main" val="2600689579"/>
      </p:ext>
    </p:extLst>
  </p:cSld>
  <p:clrMapOvr>
    <a:masterClrMapping/>
  </p:clrMapOvr>
</p:sld>
</file>

<file path=ppt/theme/theme1.xml><?xml version="1.0" encoding="utf-8"?>
<a:theme xmlns:a="http://schemas.openxmlformats.org/drawingml/2006/main" name="MSTAR1_DECK2014">
  <a:themeElements>
    <a:clrScheme name="MSTAR_NEXT">
      <a:dk1>
        <a:srgbClr val="5E5E5E"/>
      </a:dk1>
      <a:lt1>
        <a:srgbClr val="FFFFFF"/>
      </a:lt1>
      <a:dk2>
        <a:srgbClr val="FF0000"/>
      </a:dk2>
      <a:lt2>
        <a:srgbClr val="9B0033"/>
      </a:lt2>
      <a:accent1>
        <a:srgbClr val="E96610"/>
      </a:accent1>
      <a:accent2>
        <a:srgbClr val="F1AD02"/>
      </a:accent2>
      <a:accent3>
        <a:srgbClr val="9FAA00"/>
      </a:accent3>
      <a:accent4>
        <a:srgbClr val="006065"/>
      </a:accent4>
      <a:accent5>
        <a:srgbClr val="728FB2"/>
      </a:accent5>
      <a:accent6>
        <a:srgbClr val="4E6688"/>
      </a:accent6>
      <a:hlink>
        <a:srgbClr val="4D4D4D"/>
      </a:hlink>
      <a:folHlink>
        <a:srgbClr val="B2B2B2"/>
      </a:folHlink>
    </a:clrScheme>
    <a:fontScheme name="Office 2">
      <a:majorFont>
        <a:latin typeface="Morningstar 1 Bold"/>
        <a:ea typeface=""/>
        <a:cs typeface=""/>
        <a:font script="Jpan" typeface="ＭＳ 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Morningstar 1 Light"/>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3_MSTAR1_DECK2014">
  <a:themeElements>
    <a:clrScheme name="MSTAR_NEXT">
      <a:dk1>
        <a:srgbClr val="5E5E5E"/>
      </a:dk1>
      <a:lt1>
        <a:srgbClr val="FFFFFF"/>
      </a:lt1>
      <a:dk2>
        <a:srgbClr val="FF0000"/>
      </a:dk2>
      <a:lt2>
        <a:srgbClr val="9B0033"/>
      </a:lt2>
      <a:accent1>
        <a:srgbClr val="E96610"/>
      </a:accent1>
      <a:accent2>
        <a:srgbClr val="F1AD02"/>
      </a:accent2>
      <a:accent3>
        <a:srgbClr val="9FAA00"/>
      </a:accent3>
      <a:accent4>
        <a:srgbClr val="006065"/>
      </a:accent4>
      <a:accent5>
        <a:srgbClr val="728FB2"/>
      </a:accent5>
      <a:accent6>
        <a:srgbClr val="4E6688"/>
      </a:accent6>
      <a:hlink>
        <a:srgbClr val="4D4D4D"/>
      </a:hlink>
      <a:folHlink>
        <a:srgbClr val="B2B2B2"/>
      </a:folHlink>
    </a:clrScheme>
    <a:fontScheme name="Office 2">
      <a:majorFont>
        <a:latin typeface="Morningstar 1 Bold"/>
        <a:ea typeface=""/>
        <a:cs typeface=""/>
        <a:font script="Jpan" typeface="ＭＳ 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Morningstar 1 Light"/>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Default Theme</Template>
  <TotalTime>6019</TotalTime>
  <Words>633</Words>
  <Application>Microsoft Macintosh PowerPoint</Application>
  <PresentationFormat>Custom</PresentationFormat>
  <Paragraphs>157</Paragraphs>
  <Slides>14</Slides>
  <Notes>14</Notes>
  <HiddenSlides>0</HiddenSlides>
  <MMClips>0</MMClips>
  <ScaleCrop>false</ScaleCrop>
  <HeadingPairs>
    <vt:vector size="6" baseType="variant">
      <vt:variant>
        <vt:lpstr>Fonts Used</vt:lpstr>
      </vt:variant>
      <vt:variant>
        <vt:i4>11</vt:i4>
      </vt:variant>
      <vt:variant>
        <vt:lpstr>Theme</vt:lpstr>
      </vt:variant>
      <vt:variant>
        <vt:i4>3</vt:i4>
      </vt:variant>
      <vt:variant>
        <vt:lpstr>Slide Titles</vt:lpstr>
      </vt:variant>
      <vt:variant>
        <vt:i4>14</vt:i4>
      </vt:variant>
    </vt:vector>
  </HeadingPairs>
  <TitlesOfParts>
    <vt:vector size="28" baseType="lpstr">
      <vt:lpstr>Arial</vt:lpstr>
      <vt:lpstr>Calibri</vt:lpstr>
      <vt:lpstr>Lucida Grande</vt:lpstr>
      <vt:lpstr>Morningstar 1 Bold</vt:lpstr>
      <vt:lpstr>Morningstar 1 Bold Unicode</vt:lpstr>
      <vt:lpstr>Morningstar 1 Light</vt:lpstr>
      <vt:lpstr>Morningstar 1 Light Unicode</vt:lpstr>
      <vt:lpstr>Morningstar 1 U</vt:lpstr>
      <vt:lpstr>Morningstar Symbols</vt:lpstr>
      <vt:lpstr>MorningstarNew</vt:lpstr>
      <vt:lpstr>UniversNext for MORNPC Cn</vt:lpstr>
      <vt:lpstr>MSTAR1_DECK2014</vt:lpstr>
      <vt:lpstr>3_Office Theme</vt:lpstr>
      <vt:lpstr>3_MSTAR1_DECK2014</vt:lpstr>
      <vt:lpstr>PowerPoint Presentation</vt:lpstr>
      <vt:lpstr>PowerPoint Presentation</vt:lpstr>
      <vt:lpstr>Manager Research </vt:lpstr>
      <vt:lpstr>PowerPoint Presentation</vt:lpstr>
      <vt:lpstr>Analyst Rating Predictions</vt:lpstr>
      <vt:lpstr>Analyst Rating Predictions</vt:lpstr>
      <vt:lpstr>Analyst Rating Predictions</vt:lpstr>
      <vt:lpstr>Analyst Rating Predictions</vt:lpstr>
      <vt:lpstr>Analyst Rating Predictions</vt:lpstr>
      <vt:lpstr>Analyst Rating Predictions</vt:lpstr>
      <vt:lpstr>Analyst Rating Predictions</vt:lpstr>
      <vt:lpstr>Analyst Rating Predictions</vt:lpstr>
      <vt:lpstr>Analyst Rating Predictions</vt:lpstr>
      <vt:lpstr>Analyst Rating Predictions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Manager Research via Morningstar Direct Portfolio Analysis</dc:title>
  <dc:creator>Phil Nagel</dc:creator>
  <cp:lastModifiedBy>Miriam Sjoblom</cp:lastModifiedBy>
  <cp:revision>251</cp:revision>
  <cp:lastPrinted>2017-03-15T16:48:55Z</cp:lastPrinted>
  <dcterms:created xsi:type="dcterms:W3CDTF">2015-01-29T22:01:36Z</dcterms:created>
  <dcterms:modified xsi:type="dcterms:W3CDTF">2019-07-24T22:36:59Z</dcterms:modified>
</cp:coreProperties>
</file>